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" r:id="rId2"/>
    <p:sldId id="287" r:id="rId3"/>
    <p:sldId id="266" r:id="rId4"/>
    <p:sldId id="282" r:id="rId5"/>
    <p:sldId id="274" r:id="rId6"/>
    <p:sldId id="281" r:id="rId7"/>
    <p:sldId id="270" r:id="rId8"/>
    <p:sldId id="285" r:id="rId9"/>
    <p:sldId id="269" r:id="rId10"/>
    <p:sldId id="278" r:id="rId11"/>
    <p:sldId id="262" r:id="rId12"/>
    <p:sldId id="288" r:id="rId13"/>
    <p:sldId id="268" r:id="rId14"/>
    <p:sldId id="259" r:id="rId15"/>
    <p:sldId id="264" r:id="rId16"/>
    <p:sldId id="289" r:id="rId17"/>
    <p:sldId id="2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B21"/>
    <a:srgbClr val="EC672A"/>
    <a:srgbClr val="48B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C8D934-ED97-480F-AA90-6C31AB6FFC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1D8A6E-CB5F-400E-89A7-D17C30272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1C72-EF13-4C71-9945-95E7AFC97E5C}" type="datetime1">
              <a:rPr lang="fr-FR" smtClean="0"/>
              <a:t>20/03/2023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5550D2-EC4A-4D2A-BF4B-9A3E49D71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94EFA5-000E-4979-8ECD-4A69D33706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2D85-BF81-47C4-A4C5-946A31E6B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117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E778E-977E-4447-8113-3DD54BE56FB2}" type="datetime1">
              <a:rPr lang="fr-FR" smtClean="0"/>
              <a:t>20/03/2023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C4B0C-D5D8-4BF4-8C62-8DEB6D37B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588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E04226-8D85-4450-ADF1-2B16E67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613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AD4235A3-5D2F-489B-8656-12FB1E526E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8385" y="2846608"/>
            <a:ext cx="5521569" cy="1295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Une ambition forte pour l’industrie</a:t>
            </a:r>
          </a:p>
          <a:p>
            <a:pPr lvl="0"/>
            <a:r>
              <a:rPr lang="fr-FR" dirty="0"/>
              <a:t> 2023 -2024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081C1D-14D9-4D0B-BB4B-8C913169D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96" y="4759665"/>
            <a:ext cx="7423407" cy="20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9F1E018-86D7-4945-B645-1F5BDF417E65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122FD3-1B4F-40A7-B868-41F0D3383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7F22E8C-E9BE-4623-B5CB-D82BDC42401C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93E738-3413-4865-AD38-FB649E4FA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050D476-80EC-4392-992F-3C1A8E896B10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3D96DB-FDBA-4C0C-B281-2429A92D3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0142AA3-D67A-478E-9ABE-F8B3F208FA28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8DE686-53DA-4EC3-9DAE-5AF1C0586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5EF1A14-199C-4A7A-A703-D9E0F3251D6E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9A6898-53DF-42F4-BBA8-524C52FD9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AD5E6-7EB8-4611-AD7B-CD85F42DEC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10677525" cy="28511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440C8F3-B4D3-4AB3-B028-80905A57A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00" y="340010"/>
            <a:ext cx="10515600" cy="79968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4457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AD5E6-7EB8-4611-AD7B-CD85F42DEC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10677525" cy="28511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440C8F3-B4D3-4AB3-B028-80905A57A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280" y="329821"/>
            <a:ext cx="10515600" cy="79968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74674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06912-59AD-4F1B-90CC-87584DEC9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280" y="329820"/>
            <a:ext cx="10515600" cy="84254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AD5E6-7EB8-4611-AD7B-CD85F42DEC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619626" cy="37465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56AFF5E-DDFE-486E-B89F-875D46B706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50" y="1819275"/>
            <a:ext cx="5353050" cy="379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71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06912-59AD-4F1B-90CC-87584DEC9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CBB31ED-5F30-4F44-8A3D-0AEFAF653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2066925"/>
            <a:ext cx="2428875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933B1AC5-9C4C-416F-9434-2249D6BA1C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2066925"/>
            <a:ext cx="2705100" cy="170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ECE7EA59-2EE3-424D-9309-2F18D1E47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6025" y="3943350"/>
            <a:ext cx="2705100" cy="170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C61EBA1-6CB7-42A3-A6D5-E99755D84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3051" y="2066925"/>
            <a:ext cx="219075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7261E-CCD2-4F4B-AB2A-3CF44E2CB40E}"/>
              </a:ext>
            </a:extLst>
          </p:cNvPr>
          <p:cNvSpPr/>
          <p:nvPr userDrawn="1"/>
        </p:nvSpPr>
        <p:spPr>
          <a:xfrm>
            <a:off x="3428999" y="3943350"/>
            <a:ext cx="2705099" cy="1704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C180A-25EF-49A4-A48F-BDCF11E390E3}"/>
              </a:ext>
            </a:extLst>
          </p:cNvPr>
          <p:cNvSpPr/>
          <p:nvPr userDrawn="1"/>
        </p:nvSpPr>
        <p:spPr>
          <a:xfrm>
            <a:off x="6296026" y="2062162"/>
            <a:ext cx="2705099" cy="1704975"/>
          </a:xfrm>
          <a:prstGeom prst="rect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48C52D89-6001-4682-9A1D-585DC7BA58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43300" y="4148136"/>
            <a:ext cx="2476500" cy="131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texte</a:t>
            </a:r>
          </a:p>
        </p:txBody>
      </p:sp>
      <p:sp>
        <p:nvSpPr>
          <p:cNvPr id="19" name="Espace réservé du contenu 17">
            <a:extLst>
              <a:ext uri="{FF2B5EF4-FFF2-40B4-BE49-F238E27FC236}">
                <a16:creationId xmlns:a16="http://schemas.microsoft.com/office/drawing/2014/main" id="{121BCF16-80C8-4D6E-9739-92C92872230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10325" y="2255042"/>
            <a:ext cx="2476500" cy="131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texte</a:t>
            </a:r>
          </a:p>
        </p:txBody>
      </p:sp>
    </p:spTree>
    <p:extLst>
      <p:ext uri="{BB962C8B-B14F-4D97-AF65-F5344CB8AC3E}">
        <p14:creationId xmlns:p14="http://schemas.microsoft.com/office/powerpoint/2010/main" val="118157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- BREIZH F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6C4BE-BB9B-481E-A161-5471DFAAEC2F}"/>
              </a:ext>
            </a:extLst>
          </p:cNvPr>
          <p:cNvSpPr/>
          <p:nvPr userDrawn="1"/>
        </p:nvSpPr>
        <p:spPr>
          <a:xfrm>
            <a:off x="2" y="0"/>
            <a:ext cx="45148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A0AD15-585C-49CC-BA41-E32223C5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28775"/>
            <a:ext cx="3657600" cy="1323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E585C3-8AD4-4EFE-BEC0-291248DD26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3162300"/>
            <a:ext cx="3657601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501E4C-8E34-43D6-837C-EA6DCF74B5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53075" y="495300"/>
            <a:ext cx="6315075" cy="583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17B29E-FCD9-4363-8935-C74A6A7A3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99B9EBE-1556-4C58-BB20-E60FB2F0321C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92AC31-E668-4383-8F80-57F54BC0E0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5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 - BREIZH F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6C4BE-BB9B-481E-A161-5471DFAAEC2F}"/>
              </a:ext>
            </a:extLst>
          </p:cNvPr>
          <p:cNvSpPr/>
          <p:nvPr userDrawn="1"/>
        </p:nvSpPr>
        <p:spPr>
          <a:xfrm>
            <a:off x="2" y="0"/>
            <a:ext cx="4514848" cy="6858000"/>
          </a:xfrm>
          <a:prstGeom prst="rect">
            <a:avLst/>
          </a:prstGeom>
          <a:solidFill>
            <a:srgbClr val="EC672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A0AD15-585C-49CC-BA41-E32223C5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28775"/>
            <a:ext cx="3657600" cy="1323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E585C3-8AD4-4EFE-BEC0-291248DD26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3162300"/>
            <a:ext cx="3657601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501E4C-8E34-43D6-837C-EA6DCF74B5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53075" y="495300"/>
            <a:ext cx="6315075" cy="583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14CF0A-750B-44D3-920C-1429D7DE0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2 - BREIZH F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6C4BE-BB9B-481E-A161-5471DFAAEC2F}"/>
              </a:ext>
            </a:extLst>
          </p:cNvPr>
          <p:cNvSpPr/>
          <p:nvPr userDrawn="1"/>
        </p:nvSpPr>
        <p:spPr>
          <a:xfrm>
            <a:off x="2" y="0"/>
            <a:ext cx="4514848" cy="6858000"/>
          </a:xfrm>
          <a:prstGeom prst="rect">
            <a:avLst/>
          </a:prstGeom>
          <a:solidFill>
            <a:srgbClr val="03DB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A0AD15-585C-49CC-BA41-E32223C5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28775"/>
            <a:ext cx="3657600" cy="1323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E585C3-8AD4-4EFE-BEC0-291248DD26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3162300"/>
            <a:ext cx="3657601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501E4C-8E34-43D6-837C-EA6DCF74B5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53075" y="495300"/>
            <a:ext cx="6315075" cy="583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14CF0A-750B-44D3-920C-1429D7DE0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1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F6B0FB-2B19-473B-9D6C-7480EF68AAEE}"/>
              </a:ext>
            </a:extLst>
          </p:cNvPr>
          <p:cNvSpPr/>
          <p:nvPr userDrawn="1"/>
        </p:nvSpPr>
        <p:spPr>
          <a:xfrm>
            <a:off x="254977" y="4114800"/>
            <a:ext cx="11473961" cy="245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54E269-95D7-46E5-8C73-717241855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" y="4183025"/>
            <a:ext cx="8281433" cy="2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9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CA3C2B6-F218-4CB6-AA77-6C14C03176B2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FC5238-BD21-4251-A371-F66D955DE1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BBB65BA-A140-4B99-B088-1965CFC903C7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B25149-AD1D-4D09-8BE9-636804F7D7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DF5D435-21F5-42A8-8381-A9EA52B34868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6F066F-1BC6-4B81-9D5E-E503FD5C5D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BBBF044-8582-48DB-B223-23BDBBDC7EC7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30C6C8-4834-4DB2-9B9A-CE616359AA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3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6751B91-FB63-4BCE-89CC-D9498C170A00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451A4B-C59D-41F3-AFF2-D6D8E4E4D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A678C19-FC0F-43EB-AB0A-F6579CB88A61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963B70-66BE-4C64-8E03-69AD7B4B9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18E8FE5-A328-4088-89FB-041D1D49B0D2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31B581-4D84-4C47-8D15-24488EFBF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57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50" r:id="rId15"/>
    <p:sldLayoutId id="2147483672" r:id="rId16"/>
    <p:sldLayoutId id="2147483670" r:id="rId17"/>
    <p:sldLayoutId id="2147483669" r:id="rId18"/>
    <p:sldLayoutId id="2147483652" r:id="rId19"/>
    <p:sldLayoutId id="2147483653" r:id="rId20"/>
    <p:sldLayoutId id="2147483671" r:id="rId21"/>
    <p:sldLayoutId id="214748366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CA681-16DF-4C90-A8DF-38774774D6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17223" y="2766218"/>
            <a:ext cx="5592175" cy="1325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Une ambition forte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pour l’industrie bretonne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2023 - 2024</a:t>
            </a:r>
          </a:p>
        </p:txBody>
      </p:sp>
    </p:spTree>
    <p:extLst>
      <p:ext uri="{BB962C8B-B14F-4D97-AF65-F5344CB8AC3E}">
        <p14:creationId xmlns:p14="http://schemas.microsoft.com/office/powerpoint/2010/main" val="66982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78676-BA98-433F-B20A-8508A235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39A494-DC6A-4734-924E-EB4A5DCDA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3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0" y="279271"/>
            <a:ext cx="10515600" cy="86852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E2918208-F718-4AF4-8AA9-BF1F770E0045}"/>
              </a:ext>
            </a:extLst>
          </p:cNvPr>
          <p:cNvGrpSpPr/>
          <p:nvPr/>
        </p:nvGrpSpPr>
        <p:grpSpPr>
          <a:xfrm>
            <a:off x="557329" y="2742976"/>
            <a:ext cx="2994673" cy="1906706"/>
            <a:chOff x="3824140" y="1337628"/>
            <a:chExt cx="1788304" cy="1906706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B722FA40-AC89-4B9F-B0DE-2D965015A58B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r>
                <a:rPr lang="fr-FR" sz="1200" dirty="0"/>
                <a:t> </a:t>
              </a:r>
              <a:r>
                <a:rPr lang="fr-FR" sz="1200" dirty="0" err="1"/>
                <a:t>incididunt</a:t>
              </a:r>
              <a:r>
                <a:rPr lang="fr-FR" sz="1200" dirty="0"/>
                <a:t> ut </a:t>
              </a:r>
              <a:r>
                <a:rPr lang="fr-FR" sz="1200" dirty="0" err="1"/>
                <a:t>labore</a:t>
              </a:r>
              <a:r>
                <a:rPr lang="fr-FR" sz="1200" dirty="0"/>
                <a:t> et </a:t>
              </a:r>
              <a:r>
                <a:rPr lang="fr-FR" sz="1200" dirty="0" err="1"/>
                <a:t>dolore</a:t>
              </a:r>
              <a:r>
                <a:rPr lang="fr-FR" sz="1200" dirty="0"/>
                <a:t> magna </a:t>
              </a:r>
              <a:r>
                <a:rPr lang="fr-FR" sz="1200" dirty="0" err="1"/>
                <a:t>aliqua</a:t>
              </a:r>
              <a:r>
                <a:rPr lang="fr-FR" sz="1200" dirty="0"/>
                <a:t>. Ut </a:t>
              </a:r>
              <a:r>
                <a:rPr lang="fr-FR" sz="1200" dirty="0" err="1"/>
                <a:t>enim</a:t>
              </a:r>
              <a:r>
                <a:rPr lang="fr-FR" sz="1200" dirty="0"/>
                <a:t> ad </a:t>
              </a:r>
              <a:r>
                <a:rPr lang="fr-FR" sz="1200" dirty="0" err="1"/>
                <a:t>minim</a:t>
              </a:r>
              <a:r>
                <a:rPr lang="fr-FR" sz="1200" dirty="0"/>
                <a:t> </a:t>
              </a:r>
              <a:r>
                <a:rPr lang="fr-FR" sz="1200" dirty="0" err="1"/>
                <a:t>veniam</a:t>
              </a:r>
              <a:r>
                <a:rPr lang="fr-FR" sz="1200" dirty="0"/>
                <a:t>, </a:t>
              </a:r>
              <a:r>
                <a:rPr lang="fr-FR" sz="1200" dirty="0" err="1"/>
                <a:t>quis</a:t>
              </a:r>
              <a:r>
                <a:rPr lang="fr-FR" sz="1200" dirty="0"/>
                <a:t> </a:t>
              </a:r>
              <a:r>
                <a:rPr lang="fr-FR" sz="1200" dirty="0" err="1"/>
                <a:t>nostrud</a:t>
              </a:r>
              <a:r>
                <a:rPr lang="fr-FR" sz="1200" dirty="0"/>
                <a:t> </a:t>
              </a:r>
              <a:r>
                <a:rPr lang="fr-FR" sz="1200" dirty="0" err="1"/>
                <a:t>exercitation</a:t>
              </a:r>
              <a:r>
                <a:rPr lang="fr-FR" sz="1200" dirty="0"/>
                <a:t> </a:t>
              </a:r>
              <a:r>
                <a:rPr lang="fr-FR" sz="1200" dirty="0" err="1"/>
                <a:t>ullamco</a:t>
              </a:r>
              <a:r>
                <a:rPr lang="fr-FR" sz="1200" dirty="0"/>
                <a:t> </a:t>
              </a:r>
              <a:r>
                <a:rPr lang="fr-FR" sz="1200" dirty="0" err="1"/>
                <a:t>laboris</a:t>
              </a:r>
              <a:r>
                <a:rPr lang="fr-FR" sz="1200" dirty="0"/>
                <a:t> </a:t>
              </a:r>
              <a:r>
                <a:rPr lang="fr-FR" sz="1200" dirty="0" err="1"/>
                <a:t>nisi</a:t>
              </a:r>
              <a:r>
                <a:rPr lang="fr-FR" sz="1200" dirty="0"/>
                <a:t> ut </a:t>
              </a:r>
              <a:r>
                <a:rPr lang="fr-FR" sz="1200" dirty="0" err="1"/>
                <a:t>aliquip</a:t>
              </a:r>
              <a:r>
                <a:rPr lang="fr-FR" sz="1200" dirty="0"/>
                <a:t> ex </a:t>
              </a:r>
              <a:r>
                <a:rPr lang="fr-FR" sz="1200" dirty="0" err="1"/>
                <a:t>ea</a:t>
              </a:r>
              <a:r>
                <a:rPr lang="fr-FR" sz="1200" dirty="0"/>
                <a:t> commodo </a:t>
              </a:r>
              <a:r>
                <a:rPr lang="fr-FR" sz="1200" dirty="0" err="1"/>
                <a:t>consequat</a:t>
              </a:r>
              <a:r>
                <a:rPr lang="fr-FR" sz="1200" dirty="0"/>
                <a:t>. Duis </a:t>
              </a:r>
              <a:r>
                <a:rPr lang="fr-FR" sz="1200" dirty="0" err="1"/>
                <a:t>aute</a:t>
              </a:r>
              <a:r>
                <a:rPr lang="fr-FR" sz="1200" dirty="0"/>
                <a:t> </a:t>
              </a:r>
              <a:r>
                <a:rPr lang="fr-FR" sz="1200" dirty="0" err="1"/>
                <a:t>irure</a:t>
              </a:r>
              <a:r>
                <a:rPr lang="fr-FR" sz="1200" dirty="0"/>
                <a:t> </a:t>
              </a:r>
              <a:r>
                <a:rPr lang="fr-FR" sz="1200" dirty="0" err="1"/>
                <a:t>dolor</a:t>
              </a:r>
              <a:r>
                <a:rPr lang="fr-FR" sz="1200" dirty="0"/>
                <a:t> in </a:t>
              </a:r>
              <a:r>
                <a:rPr lang="fr-FR" sz="1200" dirty="0" err="1"/>
                <a:t>reprehenderit</a:t>
              </a:r>
              <a:r>
                <a:rPr lang="fr-FR" sz="1200" dirty="0"/>
                <a:t> in </a:t>
              </a:r>
              <a:r>
                <a:rPr lang="fr-FR" sz="1200" dirty="0" err="1"/>
                <a:t>voluptate</a:t>
              </a:r>
              <a:r>
                <a:rPr lang="fr-FR" sz="1200" dirty="0"/>
                <a:t> </a:t>
              </a:r>
              <a:r>
                <a:rPr lang="fr-FR" sz="1200" dirty="0" err="1"/>
                <a:t>velit</a:t>
              </a:r>
              <a:r>
                <a:rPr lang="fr-FR" sz="1200" dirty="0"/>
                <a:t> esse </a:t>
              </a:r>
              <a:r>
                <a:rPr lang="fr-FR" sz="1200" dirty="0" err="1"/>
                <a:t>cillum</a:t>
              </a:r>
              <a:r>
                <a:rPr lang="fr-FR" sz="1200" dirty="0"/>
                <a:t> </a:t>
              </a:r>
              <a:r>
                <a:rPr lang="fr-FR" sz="1200" dirty="0" err="1"/>
                <a:t>dolore</a:t>
              </a:r>
              <a:r>
                <a:rPr lang="fr-FR" sz="1200" dirty="0"/>
                <a:t> eu </a:t>
              </a:r>
              <a:r>
                <a:rPr lang="fr-FR" sz="1200" dirty="0" err="1"/>
                <a:t>fugiat</a:t>
              </a:r>
              <a:r>
                <a:rPr lang="fr-FR" sz="1200" dirty="0"/>
                <a:t> </a:t>
              </a:r>
              <a:r>
                <a:rPr lang="fr-FR" sz="1200" dirty="0" err="1"/>
                <a:t>nulla</a:t>
              </a:r>
              <a:r>
                <a:rPr lang="fr-FR" sz="1200" dirty="0"/>
                <a:t> </a:t>
              </a:r>
              <a:r>
                <a:rPr lang="fr-FR" sz="1200" dirty="0" err="1"/>
                <a:t>pariatur</a:t>
              </a:r>
              <a:r>
                <a:rPr lang="fr-FR" sz="1200" dirty="0"/>
                <a:t>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A79FCA5-4655-4ABC-A28A-DA8BCF589285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Modifier </a:t>
              </a:r>
              <a:r>
                <a:rPr lang="en-US" altLang="ko-KR" sz="1600" b="1" dirty="0" err="1">
                  <a:cs typeface="Arial" pitchFamily="34" charset="0"/>
                </a:rPr>
                <a:t>texte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BD12B410-F74F-4E09-A997-48415E9DE4E3}"/>
              </a:ext>
            </a:extLst>
          </p:cNvPr>
          <p:cNvGrpSpPr/>
          <p:nvPr/>
        </p:nvGrpSpPr>
        <p:grpSpPr>
          <a:xfrm>
            <a:off x="557329" y="2108274"/>
            <a:ext cx="892823" cy="679591"/>
            <a:chOff x="3824139" y="755179"/>
            <a:chExt cx="892823" cy="679591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43F4DF82-3FD6-4339-853B-41252B2AA1BE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15F3E4DA-FDBF-4B0A-BB0A-57CC94BD3F95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EDD735B9-C8CC-456E-95AE-A659B8CDEDA3}"/>
              </a:ext>
            </a:extLst>
          </p:cNvPr>
          <p:cNvGrpSpPr/>
          <p:nvPr/>
        </p:nvGrpSpPr>
        <p:grpSpPr>
          <a:xfrm>
            <a:off x="4457434" y="2742975"/>
            <a:ext cx="2994673" cy="1906706"/>
            <a:chOff x="3824140" y="1337628"/>
            <a:chExt cx="1788304" cy="1906706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4F0E26A3-72E7-499C-8B33-264840965C72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r>
                <a:rPr lang="fr-FR" sz="1200" dirty="0"/>
                <a:t> </a:t>
              </a:r>
              <a:r>
                <a:rPr lang="fr-FR" sz="1200" dirty="0" err="1"/>
                <a:t>incididunt</a:t>
              </a:r>
              <a:r>
                <a:rPr lang="fr-FR" sz="1200" dirty="0"/>
                <a:t> ut </a:t>
              </a:r>
              <a:r>
                <a:rPr lang="fr-FR" sz="1200" dirty="0" err="1"/>
                <a:t>labore</a:t>
              </a:r>
              <a:r>
                <a:rPr lang="fr-FR" sz="1200" dirty="0"/>
                <a:t> et </a:t>
              </a:r>
              <a:r>
                <a:rPr lang="fr-FR" sz="1200" dirty="0" err="1"/>
                <a:t>dolore</a:t>
              </a:r>
              <a:r>
                <a:rPr lang="fr-FR" sz="1200" dirty="0"/>
                <a:t> magna </a:t>
              </a:r>
              <a:r>
                <a:rPr lang="fr-FR" sz="1200" dirty="0" err="1"/>
                <a:t>aliqua</a:t>
              </a:r>
              <a:r>
                <a:rPr lang="fr-FR" sz="1200" dirty="0"/>
                <a:t>. Ut </a:t>
              </a:r>
              <a:r>
                <a:rPr lang="fr-FR" sz="1200" dirty="0" err="1"/>
                <a:t>enim</a:t>
              </a:r>
              <a:r>
                <a:rPr lang="fr-FR" sz="1200" dirty="0"/>
                <a:t> ad </a:t>
              </a:r>
              <a:r>
                <a:rPr lang="fr-FR" sz="1200" dirty="0" err="1"/>
                <a:t>minim</a:t>
              </a:r>
              <a:r>
                <a:rPr lang="fr-FR" sz="1200" dirty="0"/>
                <a:t> </a:t>
              </a:r>
              <a:r>
                <a:rPr lang="fr-FR" sz="1200" dirty="0" err="1"/>
                <a:t>veniam</a:t>
              </a:r>
              <a:r>
                <a:rPr lang="fr-FR" sz="1200" dirty="0"/>
                <a:t>, </a:t>
              </a:r>
              <a:r>
                <a:rPr lang="fr-FR" sz="1200" dirty="0" err="1"/>
                <a:t>quis</a:t>
              </a:r>
              <a:r>
                <a:rPr lang="fr-FR" sz="1200" dirty="0"/>
                <a:t> </a:t>
              </a:r>
              <a:r>
                <a:rPr lang="fr-FR" sz="1200" dirty="0" err="1"/>
                <a:t>nostrud</a:t>
              </a:r>
              <a:r>
                <a:rPr lang="fr-FR" sz="1200" dirty="0"/>
                <a:t> </a:t>
              </a:r>
              <a:r>
                <a:rPr lang="fr-FR" sz="1200" dirty="0" err="1"/>
                <a:t>exercitation</a:t>
              </a:r>
              <a:r>
                <a:rPr lang="fr-FR" sz="1200" dirty="0"/>
                <a:t> </a:t>
              </a:r>
              <a:r>
                <a:rPr lang="fr-FR" sz="1200" dirty="0" err="1"/>
                <a:t>ullamco</a:t>
              </a:r>
              <a:r>
                <a:rPr lang="fr-FR" sz="1200" dirty="0"/>
                <a:t> </a:t>
              </a:r>
              <a:r>
                <a:rPr lang="fr-FR" sz="1200" dirty="0" err="1"/>
                <a:t>laboris</a:t>
              </a:r>
              <a:r>
                <a:rPr lang="fr-FR" sz="1200" dirty="0"/>
                <a:t> </a:t>
              </a:r>
              <a:r>
                <a:rPr lang="fr-FR" sz="1200" dirty="0" err="1"/>
                <a:t>nisi</a:t>
              </a:r>
              <a:r>
                <a:rPr lang="fr-FR" sz="1200" dirty="0"/>
                <a:t> ut </a:t>
              </a:r>
              <a:r>
                <a:rPr lang="fr-FR" sz="1200" dirty="0" err="1"/>
                <a:t>aliquip</a:t>
              </a:r>
              <a:r>
                <a:rPr lang="fr-FR" sz="1200" dirty="0"/>
                <a:t> ex </a:t>
              </a:r>
              <a:r>
                <a:rPr lang="fr-FR" sz="1200" dirty="0" err="1"/>
                <a:t>ea</a:t>
              </a:r>
              <a:r>
                <a:rPr lang="fr-FR" sz="1200" dirty="0"/>
                <a:t> commodo </a:t>
              </a:r>
              <a:r>
                <a:rPr lang="fr-FR" sz="1200" dirty="0" err="1"/>
                <a:t>consequat</a:t>
              </a:r>
              <a:r>
                <a:rPr lang="fr-FR" sz="1200" dirty="0"/>
                <a:t>. Duis </a:t>
              </a:r>
              <a:r>
                <a:rPr lang="fr-FR" sz="1200" dirty="0" err="1"/>
                <a:t>aute</a:t>
              </a:r>
              <a:r>
                <a:rPr lang="fr-FR" sz="1200" dirty="0"/>
                <a:t> </a:t>
              </a:r>
              <a:r>
                <a:rPr lang="fr-FR" sz="1200" dirty="0" err="1"/>
                <a:t>irure</a:t>
              </a:r>
              <a:r>
                <a:rPr lang="fr-FR" sz="1200" dirty="0"/>
                <a:t> </a:t>
              </a:r>
              <a:r>
                <a:rPr lang="fr-FR" sz="1200" dirty="0" err="1"/>
                <a:t>dolor</a:t>
              </a:r>
              <a:r>
                <a:rPr lang="fr-FR" sz="1200" dirty="0"/>
                <a:t> in </a:t>
              </a:r>
              <a:r>
                <a:rPr lang="fr-FR" sz="1200" dirty="0" err="1"/>
                <a:t>reprehenderit</a:t>
              </a:r>
              <a:r>
                <a:rPr lang="fr-FR" sz="1200" dirty="0"/>
                <a:t> in </a:t>
              </a:r>
              <a:r>
                <a:rPr lang="fr-FR" sz="1200" dirty="0" err="1"/>
                <a:t>voluptate</a:t>
              </a:r>
              <a:r>
                <a:rPr lang="fr-FR" sz="1200" dirty="0"/>
                <a:t> </a:t>
              </a:r>
              <a:r>
                <a:rPr lang="fr-FR" sz="1200" dirty="0" err="1"/>
                <a:t>velit</a:t>
              </a:r>
              <a:r>
                <a:rPr lang="fr-FR" sz="1200" dirty="0"/>
                <a:t> esse </a:t>
              </a:r>
              <a:r>
                <a:rPr lang="fr-FR" sz="1200" dirty="0" err="1"/>
                <a:t>cillum</a:t>
              </a:r>
              <a:r>
                <a:rPr lang="fr-FR" sz="1200" dirty="0"/>
                <a:t> </a:t>
              </a:r>
              <a:r>
                <a:rPr lang="fr-FR" sz="1200" dirty="0" err="1"/>
                <a:t>dolore</a:t>
              </a:r>
              <a:r>
                <a:rPr lang="fr-FR" sz="1200" dirty="0"/>
                <a:t> eu </a:t>
              </a:r>
              <a:r>
                <a:rPr lang="fr-FR" sz="1200" dirty="0" err="1"/>
                <a:t>fugiat</a:t>
              </a:r>
              <a:r>
                <a:rPr lang="fr-FR" sz="1200" dirty="0"/>
                <a:t> </a:t>
              </a:r>
              <a:r>
                <a:rPr lang="fr-FR" sz="1200" dirty="0" err="1"/>
                <a:t>nulla</a:t>
              </a:r>
              <a:r>
                <a:rPr lang="fr-FR" sz="1200" dirty="0"/>
                <a:t> </a:t>
              </a:r>
              <a:r>
                <a:rPr lang="fr-FR" sz="1200" dirty="0" err="1"/>
                <a:t>pariatur</a:t>
              </a:r>
              <a:r>
                <a:rPr lang="fr-FR" sz="1200" dirty="0"/>
                <a:t>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16F209E0-D7E6-48AC-AF2D-C6739CF03783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Modifier </a:t>
              </a:r>
              <a:r>
                <a:rPr lang="en-US" altLang="ko-KR" sz="1600" b="1" dirty="0" err="1">
                  <a:cs typeface="Arial" pitchFamily="34" charset="0"/>
                </a:rPr>
                <a:t>texte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0CA731DD-CBFC-4D94-AA4B-03802C48A4B2}"/>
              </a:ext>
            </a:extLst>
          </p:cNvPr>
          <p:cNvGrpSpPr/>
          <p:nvPr/>
        </p:nvGrpSpPr>
        <p:grpSpPr>
          <a:xfrm>
            <a:off x="4457434" y="2108273"/>
            <a:ext cx="892823" cy="679591"/>
            <a:chOff x="3824139" y="755179"/>
            <a:chExt cx="892823" cy="679591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124CED61-5046-4B28-A209-3D736FC1962D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F2CAACE9-DB37-48E6-8CE7-64F1822C4410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49BD912F-650E-4E9E-A9A1-70CB40B329E3}"/>
              </a:ext>
            </a:extLst>
          </p:cNvPr>
          <p:cNvGrpSpPr/>
          <p:nvPr/>
        </p:nvGrpSpPr>
        <p:grpSpPr>
          <a:xfrm>
            <a:off x="8640000" y="2742975"/>
            <a:ext cx="2994673" cy="1906706"/>
            <a:chOff x="3824140" y="1337628"/>
            <a:chExt cx="1788304" cy="1906706"/>
          </a:xfrm>
        </p:grpSpPr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5636A060-B37D-49CE-9CD8-6D26FC598072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r>
                <a:rPr lang="fr-FR" sz="1200" dirty="0"/>
                <a:t> </a:t>
              </a:r>
              <a:r>
                <a:rPr lang="fr-FR" sz="1200" dirty="0" err="1"/>
                <a:t>incididunt</a:t>
              </a:r>
              <a:r>
                <a:rPr lang="fr-FR" sz="1200" dirty="0"/>
                <a:t> ut </a:t>
              </a:r>
              <a:r>
                <a:rPr lang="fr-FR" sz="1200" dirty="0" err="1"/>
                <a:t>labore</a:t>
              </a:r>
              <a:r>
                <a:rPr lang="fr-FR" sz="1200" dirty="0"/>
                <a:t> et </a:t>
              </a:r>
              <a:r>
                <a:rPr lang="fr-FR" sz="1200" dirty="0" err="1"/>
                <a:t>dolore</a:t>
              </a:r>
              <a:r>
                <a:rPr lang="fr-FR" sz="1200" dirty="0"/>
                <a:t> magna </a:t>
              </a:r>
              <a:r>
                <a:rPr lang="fr-FR" sz="1200" dirty="0" err="1"/>
                <a:t>aliqua</a:t>
              </a:r>
              <a:r>
                <a:rPr lang="fr-FR" sz="1200" dirty="0"/>
                <a:t>. Ut </a:t>
              </a:r>
              <a:r>
                <a:rPr lang="fr-FR" sz="1200" dirty="0" err="1"/>
                <a:t>enim</a:t>
              </a:r>
              <a:r>
                <a:rPr lang="fr-FR" sz="1200" dirty="0"/>
                <a:t> ad </a:t>
              </a:r>
              <a:r>
                <a:rPr lang="fr-FR" sz="1200" dirty="0" err="1"/>
                <a:t>minim</a:t>
              </a:r>
              <a:r>
                <a:rPr lang="fr-FR" sz="1200" dirty="0"/>
                <a:t> </a:t>
              </a:r>
              <a:r>
                <a:rPr lang="fr-FR" sz="1200" dirty="0" err="1"/>
                <a:t>veniam</a:t>
              </a:r>
              <a:r>
                <a:rPr lang="fr-FR" sz="1200" dirty="0"/>
                <a:t>, </a:t>
              </a:r>
              <a:r>
                <a:rPr lang="fr-FR" sz="1200" dirty="0" err="1"/>
                <a:t>quis</a:t>
              </a:r>
              <a:r>
                <a:rPr lang="fr-FR" sz="1200" dirty="0"/>
                <a:t> </a:t>
              </a:r>
              <a:r>
                <a:rPr lang="fr-FR" sz="1200" dirty="0" err="1"/>
                <a:t>nostrud</a:t>
              </a:r>
              <a:r>
                <a:rPr lang="fr-FR" sz="1200" dirty="0"/>
                <a:t> </a:t>
              </a:r>
              <a:r>
                <a:rPr lang="fr-FR" sz="1200" dirty="0" err="1"/>
                <a:t>exercitation</a:t>
              </a:r>
              <a:r>
                <a:rPr lang="fr-FR" sz="1200" dirty="0"/>
                <a:t> </a:t>
              </a:r>
              <a:r>
                <a:rPr lang="fr-FR" sz="1200" dirty="0" err="1"/>
                <a:t>ullamco</a:t>
              </a:r>
              <a:r>
                <a:rPr lang="fr-FR" sz="1200" dirty="0"/>
                <a:t> </a:t>
              </a:r>
              <a:r>
                <a:rPr lang="fr-FR" sz="1200" dirty="0" err="1"/>
                <a:t>laboris</a:t>
              </a:r>
              <a:r>
                <a:rPr lang="fr-FR" sz="1200" dirty="0"/>
                <a:t> </a:t>
              </a:r>
              <a:r>
                <a:rPr lang="fr-FR" sz="1200" dirty="0" err="1"/>
                <a:t>nisi</a:t>
              </a:r>
              <a:r>
                <a:rPr lang="fr-FR" sz="1200" dirty="0"/>
                <a:t> ut </a:t>
              </a:r>
              <a:r>
                <a:rPr lang="fr-FR" sz="1200" dirty="0" err="1"/>
                <a:t>aliquip</a:t>
              </a:r>
              <a:r>
                <a:rPr lang="fr-FR" sz="1200" dirty="0"/>
                <a:t> ex </a:t>
              </a:r>
              <a:r>
                <a:rPr lang="fr-FR" sz="1200" dirty="0" err="1"/>
                <a:t>ea</a:t>
              </a:r>
              <a:r>
                <a:rPr lang="fr-FR" sz="1200" dirty="0"/>
                <a:t> commodo </a:t>
              </a:r>
              <a:r>
                <a:rPr lang="fr-FR" sz="1200" dirty="0" err="1"/>
                <a:t>consequat</a:t>
              </a:r>
              <a:r>
                <a:rPr lang="fr-FR" sz="1200" dirty="0"/>
                <a:t>. Duis </a:t>
              </a:r>
              <a:r>
                <a:rPr lang="fr-FR" sz="1200" dirty="0" err="1"/>
                <a:t>aute</a:t>
              </a:r>
              <a:r>
                <a:rPr lang="fr-FR" sz="1200" dirty="0"/>
                <a:t> </a:t>
              </a:r>
              <a:r>
                <a:rPr lang="fr-FR" sz="1200" dirty="0" err="1"/>
                <a:t>irure</a:t>
              </a:r>
              <a:r>
                <a:rPr lang="fr-FR" sz="1200" dirty="0"/>
                <a:t> </a:t>
              </a:r>
              <a:r>
                <a:rPr lang="fr-FR" sz="1200" dirty="0" err="1"/>
                <a:t>dolor</a:t>
              </a:r>
              <a:r>
                <a:rPr lang="fr-FR" sz="1200" dirty="0"/>
                <a:t> in </a:t>
              </a:r>
              <a:r>
                <a:rPr lang="fr-FR" sz="1200" dirty="0" err="1"/>
                <a:t>reprehenderit</a:t>
              </a:r>
              <a:r>
                <a:rPr lang="fr-FR" sz="1200" dirty="0"/>
                <a:t> in </a:t>
              </a:r>
              <a:r>
                <a:rPr lang="fr-FR" sz="1200" dirty="0" err="1"/>
                <a:t>voluptate</a:t>
              </a:r>
              <a:r>
                <a:rPr lang="fr-FR" sz="1200" dirty="0"/>
                <a:t> </a:t>
              </a:r>
              <a:r>
                <a:rPr lang="fr-FR" sz="1200" dirty="0" err="1"/>
                <a:t>velit</a:t>
              </a:r>
              <a:r>
                <a:rPr lang="fr-FR" sz="1200" dirty="0"/>
                <a:t> esse </a:t>
              </a:r>
              <a:r>
                <a:rPr lang="fr-FR" sz="1200" dirty="0" err="1"/>
                <a:t>cillum</a:t>
              </a:r>
              <a:r>
                <a:rPr lang="fr-FR" sz="1200" dirty="0"/>
                <a:t> </a:t>
              </a:r>
              <a:r>
                <a:rPr lang="fr-FR" sz="1200" dirty="0" err="1"/>
                <a:t>dolore</a:t>
              </a:r>
              <a:r>
                <a:rPr lang="fr-FR" sz="1200" dirty="0"/>
                <a:t> eu </a:t>
              </a:r>
              <a:r>
                <a:rPr lang="fr-FR" sz="1200" dirty="0" err="1"/>
                <a:t>fugiat</a:t>
              </a:r>
              <a:r>
                <a:rPr lang="fr-FR" sz="1200" dirty="0"/>
                <a:t> </a:t>
              </a:r>
              <a:r>
                <a:rPr lang="fr-FR" sz="1200" dirty="0" err="1"/>
                <a:t>nulla</a:t>
              </a:r>
              <a:r>
                <a:rPr lang="fr-FR" sz="1200" dirty="0"/>
                <a:t> </a:t>
              </a:r>
              <a:r>
                <a:rPr lang="fr-FR" sz="1200" dirty="0" err="1"/>
                <a:t>pariatur</a:t>
              </a:r>
              <a:r>
                <a:rPr lang="fr-FR" sz="1200" dirty="0"/>
                <a:t>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FAFB4666-6340-4051-96A2-065510B36AAD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latin typeface="+mj-lt"/>
                  <a:cs typeface="Arial" pitchFamily="34" charset="0"/>
                </a:rPr>
                <a:t>Modifier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texte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1" name="Group 19">
            <a:extLst>
              <a:ext uri="{FF2B5EF4-FFF2-40B4-BE49-F238E27FC236}">
                <a16:creationId xmlns:a16="http://schemas.microsoft.com/office/drawing/2014/main" id="{BDAA6606-73A9-4E9D-B82B-C2DC576ACF04}"/>
              </a:ext>
            </a:extLst>
          </p:cNvPr>
          <p:cNvGrpSpPr/>
          <p:nvPr/>
        </p:nvGrpSpPr>
        <p:grpSpPr>
          <a:xfrm>
            <a:off x="8640000" y="2108273"/>
            <a:ext cx="892823" cy="679591"/>
            <a:chOff x="3824139" y="755179"/>
            <a:chExt cx="892823" cy="679591"/>
          </a:xfrm>
        </p:grpSpPr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5E917E26-52BA-484E-AD98-278516FC10DB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2C83393D-439E-49B1-BA96-FC765E2275F1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9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A9838-0ECD-41D9-BB95-09BD98F0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8B950E-A446-47D7-A867-C9F7A1613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99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0" y="279271"/>
            <a:ext cx="10515600" cy="86852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4" name="Chevron 3">
            <a:extLst>
              <a:ext uri="{FF2B5EF4-FFF2-40B4-BE49-F238E27FC236}">
                <a16:creationId xmlns:a16="http://schemas.microsoft.com/office/drawing/2014/main" id="{BDAD9A47-C48C-42A5-995B-6C8A9913230B}"/>
              </a:ext>
            </a:extLst>
          </p:cNvPr>
          <p:cNvSpPr/>
          <p:nvPr/>
        </p:nvSpPr>
        <p:spPr>
          <a:xfrm>
            <a:off x="1699050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Chevron 4">
            <a:extLst>
              <a:ext uri="{FF2B5EF4-FFF2-40B4-BE49-F238E27FC236}">
                <a16:creationId xmlns:a16="http://schemas.microsoft.com/office/drawing/2014/main" id="{FFE4779A-06DD-4C2B-A651-59E8E76C014C}"/>
              </a:ext>
            </a:extLst>
          </p:cNvPr>
          <p:cNvSpPr/>
          <p:nvPr/>
        </p:nvSpPr>
        <p:spPr>
          <a:xfrm>
            <a:off x="2271868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C0A386D3-860A-4573-9ECE-9063B9C677B2}"/>
              </a:ext>
            </a:extLst>
          </p:cNvPr>
          <p:cNvSpPr/>
          <p:nvPr/>
        </p:nvSpPr>
        <p:spPr>
          <a:xfrm>
            <a:off x="2844686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Chevron 6">
            <a:extLst>
              <a:ext uri="{FF2B5EF4-FFF2-40B4-BE49-F238E27FC236}">
                <a16:creationId xmlns:a16="http://schemas.microsoft.com/office/drawing/2014/main" id="{057C912F-5C14-4A56-8DCE-34850897FEDB}"/>
              </a:ext>
            </a:extLst>
          </p:cNvPr>
          <p:cNvSpPr/>
          <p:nvPr/>
        </p:nvSpPr>
        <p:spPr>
          <a:xfrm>
            <a:off x="3990322" y="3218032"/>
            <a:ext cx="864096" cy="1008112"/>
          </a:xfrm>
          <a:prstGeom prst="chevron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Chevron 7">
            <a:extLst>
              <a:ext uri="{FF2B5EF4-FFF2-40B4-BE49-F238E27FC236}">
                <a16:creationId xmlns:a16="http://schemas.microsoft.com/office/drawing/2014/main" id="{3DA2C3F1-BD94-49AA-9B73-2656900F6E25}"/>
              </a:ext>
            </a:extLst>
          </p:cNvPr>
          <p:cNvSpPr/>
          <p:nvPr/>
        </p:nvSpPr>
        <p:spPr>
          <a:xfrm>
            <a:off x="4851172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Chevron 8">
            <a:extLst>
              <a:ext uri="{FF2B5EF4-FFF2-40B4-BE49-F238E27FC236}">
                <a16:creationId xmlns:a16="http://schemas.microsoft.com/office/drawing/2014/main" id="{E61CBA00-D33A-444D-9080-55E07AD33CE0}"/>
              </a:ext>
            </a:extLst>
          </p:cNvPr>
          <p:cNvSpPr/>
          <p:nvPr/>
        </p:nvSpPr>
        <p:spPr>
          <a:xfrm>
            <a:off x="5423990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Chevron 9">
            <a:extLst>
              <a:ext uri="{FF2B5EF4-FFF2-40B4-BE49-F238E27FC236}">
                <a16:creationId xmlns:a16="http://schemas.microsoft.com/office/drawing/2014/main" id="{D526A134-9938-4CCB-8644-5A776208505D}"/>
              </a:ext>
            </a:extLst>
          </p:cNvPr>
          <p:cNvSpPr/>
          <p:nvPr/>
        </p:nvSpPr>
        <p:spPr>
          <a:xfrm>
            <a:off x="5996808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Chevron 10">
            <a:extLst>
              <a:ext uri="{FF2B5EF4-FFF2-40B4-BE49-F238E27FC236}">
                <a16:creationId xmlns:a16="http://schemas.microsoft.com/office/drawing/2014/main" id="{4DD7F2AA-CC0D-4420-AEEE-B8B0D72728D7}"/>
              </a:ext>
            </a:extLst>
          </p:cNvPr>
          <p:cNvSpPr/>
          <p:nvPr/>
        </p:nvSpPr>
        <p:spPr>
          <a:xfrm>
            <a:off x="7142444" y="3222718"/>
            <a:ext cx="864096" cy="1008112"/>
          </a:xfrm>
          <a:prstGeom prst="chevron">
            <a:avLst/>
          </a:prstGeom>
          <a:solidFill>
            <a:srgbClr val="48B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E5CEC360-5CEF-4CE1-9510-2F778A8F86CF}"/>
              </a:ext>
            </a:extLst>
          </p:cNvPr>
          <p:cNvSpPr txBox="1"/>
          <p:nvPr/>
        </p:nvSpPr>
        <p:spPr>
          <a:xfrm>
            <a:off x="838200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54374D7C-D512-4A2F-9542-3B3562541A72}"/>
              </a:ext>
            </a:extLst>
          </p:cNvPr>
          <p:cNvSpPr txBox="1"/>
          <p:nvPr/>
        </p:nvSpPr>
        <p:spPr>
          <a:xfrm>
            <a:off x="838200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67F7A58B-4BCC-4F39-92DE-B7984609FC2E}"/>
              </a:ext>
            </a:extLst>
          </p:cNvPr>
          <p:cNvSpPr txBox="1"/>
          <p:nvPr/>
        </p:nvSpPr>
        <p:spPr>
          <a:xfrm>
            <a:off x="3876970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C8A6AE5-1B17-44B0-85B6-9B75687F3804}"/>
              </a:ext>
            </a:extLst>
          </p:cNvPr>
          <p:cNvSpPr txBox="1"/>
          <p:nvPr/>
        </p:nvSpPr>
        <p:spPr>
          <a:xfrm>
            <a:off x="3876970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6E56816F-C122-4845-B64C-223AD62BA2D6}"/>
              </a:ext>
            </a:extLst>
          </p:cNvPr>
          <p:cNvSpPr txBox="1"/>
          <p:nvPr/>
        </p:nvSpPr>
        <p:spPr>
          <a:xfrm>
            <a:off x="9448666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6E2495F9-EC42-4C51-A23D-E79AE3D27453}"/>
              </a:ext>
            </a:extLst>
          </p:cNvPr>
          <p:cNvSpPr txBox="1"/>
          <p:nvPr/>
        </p:nvSpPr>
        <p:spPr>
          <a:xfrm>
            <a:off x="9448667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7694539B-518F-4E3A-8D0B-A0FB629BAAD6}"/>
              </a:ext>
            </a:extLst>
          </p:cNvPr>
          <p:cNvSpPr txBox="1"/>
          <p:nvPr/>
        </p:nvSpPr>
        <p:spPr>
          <a:xfrm>
            <a:off x="7100561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52A6A90E-89A8-4121-9A72-B5EB82E8228C}"/>
              </a:ext>
            </a:extLst>
          </p:cNvPr>
          <p:cNvSpPr txBox="1"/>
          <p:nvPr/>
        </p:nvSpPr>
        <p:spPr>
          <a:xfrm>
            <a:off x="7100561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hevron 5">
            <a:extLst>
              <a:ext uri="{FF2B5EF4-FFF2-40B4-BE49-F238E27FC236}">
                <a16:creationId xmlns:a16="http://schemas.microsoft.com/office/drawing/2014/main" id="{C1723750-71AE-4582-A7D6-3EF9AEE4B9C7}"/>
              </a:ext>
            </a:extLst>
          </p:cNvPr>
          <p:cNvSpPr/>
          <p:nvPr/>
        </p:nvSpPr>
        <p:spPr>
          <a:xfrm>
            <a:off x="3417504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Chevron 9">
            <a:extLst>
              <a:ext uri="{FF2B5EF4-FFF2-40B4-BE49-F238E27FC236}">
                <a16:creationId xmlns:a16="http://schemas.microsoft.com/office/drawing/2014/main" id="{FFC5E9C5-0DF3-435F-891D-A5F291905613}"/>
              </a:ext>
            </a:extLst>
          </p:cNvPr>
          <p:cNvSpPr/>
          <p:nvPr/>
        </p:nvSpPr>
        <p:spPr>
          <a:xfrm>
            <a:off x="6569626" y="3386051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Chevron 3">
            <a:extLst>
              <a:ext uri="{FF2B5EF4-FFF2-40B4-BE49-F238E27FC236}">
                <a16:creationId xmlns:a16="http://schemas.microsoft.com/office/drawing/2014/main" id="{C44397F7-C3B8-4B02-80D0-9AE6677B2A48}"/>
              </a:ext>
            </a:extLst>
          </p:cNvPr>
          <p:cNvSpPr/>
          <p:nvPr/>
        </p:nvSpPr>
        <p:spPr>
          <a:xfrm>
            <a:off x="8044823" y="3386051"/>
            <a:ext cx="576064" cy="672074"/>
          </a:xfrm>
          <a:prstGeom prst="chevron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Chevron 4">
            <a:extLst>
              <a:ext uri="{FF2B5EF4-FFF2-40B4-BE49-F238E27FC236}">
                <a16:creationId xmlns:a16="http://schemas.microsoft.com/office/drawing/2014/main" id="{9E38F36D-0A02-45D0-80D1-5D0BDC3BD98C}"/>
              </a:ext>
            </a:extLst>
          </p:cNvPr>
          <p:cNvSpPr/>
          <p:nvPr/>
        </p:nvSpPr>
        <p:spPr>
          <a:xfrm>
            <a:off x="8617641" y="3386051"/>
            <a:ext cx="576064" cy="672074"/>
          </a:xfrm>
          <a:prstGeom prst="chevron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Chevron 5">
            <a:extLst>
              <a:ext uri="{FF2B5EF4-FFF2-40B4-BE49-F238E27FC236}">
                <a16:creationId xmlns:a16="http://schemas.microsoft.com/office/drawing/2014/main" id="{DB644FAA-D358-4A66-B766-93E4F98E1EE1}"/>
              </a:ext>
            </a:extLst>
          </p:cNvPr>
          <p:cNvSpPr/>
          <p:nvPr/>
        </p:nvSpPr>
        <p:spPr>
          <a:xfrm>
            <a:off x="9190459" y="3386051"/>
            <a:ext cx="576064" cy="672074"/>
          </a:xfrm>
          <a:prstGeom prst="chevron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Chevron 6">
            <a:extLst>
              <a:ext uri="{FF2B5EF4-FFF2-40B4-BE49-F238E27FC236}">
                <a16:creationId xmlns:a16="http://schemas.microsoft.com/office/drawing/2014/main" id="{D720B044-1901-43B4-9D67-4654B19BCD53}"/>
              </a:ext>
            </a:extLst>
          </p:cNvPr>
          <p:cNvSpPr/>
          <p:nvPr/>
        </p:nvSpPr>
        <p:spPr>
          <a:xfrm>
            <a:off x="10336095" y="3218032"/>
            <a:ext cx="864096" cy="1008112"/>
          </a:xfrm>
          <a:prstGeom prst="chevron">
            <a:avLst/>
          </a:prstGeom>
          <a:solidFill>
            <a:srgbClr val="03D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Chevron 5">
            <a:extLst>
              <a:ext uri="{FF2B5EF4-FFF2-40B4-BE49-F238E27FC236}">
                <a16:creationId xmlns:a16="http://schemas.microsoft.com/office/drawing/2014/main" id="{1CF4CD3C-6896-4292-8405-BA8EF7A8B388}"/>
              </a:ext>
            </a:extLst>
          </p:cNvPr>
          <p:cNvSpPr/>
          <p:nvPr/>
        </p:nvSpPr>
        <p:spPr>
          <a:xfrm>
            <a:off x="9763277" y="3386051"/>
            <a:ext cx="576064" cy="672074"/>
          </a:xfrm>
          <a:prstGeom prst="chevron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0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04515-5BDF-4A26-A9AD-E7FE982C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7D65E-BA1D-4247-8FA8-C81E6B2EA7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2EB2EF-E320-45AA-9A0C-4EDDCD3867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6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0ABED-EA11-41DF-842B-019CDCEE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631B5-FCD4-4A7E-8D62-D6B8E30ADA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2E4DE7-5F96-4823-9D36-F0BAAA2FC2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33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7F27C-92A3-4D45-BD5A-B20A740B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2BDCB-434C-42EE-A52F-73A885B115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55B9A7-7C1C-4724-8F7B-125BF56380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62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5B143560-F84A-4426-A6AA-D2DBD837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2854" y="2699388"/>
            <a:ext cx="533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B81CD-DD2A-4954-B9B0-AAEC2C16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A4B167-B848-42EC-B16C-F24A9F646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0" y="279271"/>
            <a:ext cx="10515600" cy="86852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3F7CC-A4C9-4AFA-BE27-A172A967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5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1E507-B7AC-4DD6-A5D5-223F0ACA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600B55-F50A-4E23-B5D7-E83B9B44B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59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0" y="279271"/>
            <a:ext cx="10515600" cy="86852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1EA681CF-2068-40A3-AFA2-6F9F88504878}"/>
              </a:ext>
            </a:extLst>
          </p:cNvPr>
          <p:cNvSpPr/>
          <p:nvPr/>
        </p:nvSpPr>
        <p:spPr>
          <a:xfrm rot="16200000">
            <a:off x="1107854" y="1806015"/>
            <a:ext cx="2713330" cy="2411849"/>
          </a:xfrm>
          <a:prstGeom prst="hexagon">
            <a:avLst/>
          </a:prstGeom>
          <a:noFill/>
          <a:ln w="63500">
            <a:solidFill>
              <a:srgbClr val="EC6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C2B0389-22C1-4E7D-9AC8-8D31455F2D20}"/>
              </a:ext>
            </a:extLst>
          </p:cNvPr>
          <p:cNvGrpSpPr/>
          <p:nvPr/>
        </p:nvGrpSpPr>
        <p:grpSpPr>
          <a:xfrm>
            <a:off x="1420570" y="2088905"/>
            <a:ext cx="2087902" cy="1339797"/>
            <a:chOff x="5889060" y="3825612"/>
            <a:chExt cx="2527679" cy="1339797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8509C35-3E65-40EE-B86E-E69BAEAB061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73B8602B-8E68-4919-B9AE-38D7BA979E39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EC672A"/>
                  </a:solidFill>
                  <a:cs typeface="Arial" pitchFamily="34" charset="0"/>
                </a:rPr>
                <a:t>Texte</a:t>
              </a:r>
              <a:endParaRPr lang="ko-KR" altLang="en-US" b="1" dirty="0">
                <a:solidFill>
                  <a:srgbClr val="EC672A"/>
                </a:solidFill>
                <a:cs typeface="Arial" pitchFamily="34" charset="0"/>
              </a:endParaRPr>
            </a:p>
          </p:txBody>
        </p:sp>
      </p:grpSp>
      <p:sp>
        <p:nvSpPr>
          <p:cNvPr id="8" name="Hexagon 8">
            <a:extLst>
              <a:ext uri="{FF2B5EF4-FFF2-40B4-BE49-F238E27FC236}">
                <a16:creationId xmlns:a16="http://schemas.microsoft.com/office/drawing/2014/main" id="{170FF418-4078-4735-8B93-136CD6EE6665}"/>
              </a:ext>
            </a:extLst>
          </p:cNvPr>
          <p:cNvSpPr/>
          <p:nvPr/>
        </p:nvSpPr>
        <p:spPr>
          <a:xfrm rot="16200000">
            <a:off x="4737889" y="1806015"/>
            <a:ext cx="2713330" cy="2411849"/>
          </a:xfrm>
          <a:prstGeom prst="hexagon">
            <a:avLst/>
          </a:prstGeom>
          <a:noFill/>
          <a:ln w="63500">
            <a:solidFill>
              <a:srgbClr val="48B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48B89E"/>
              </a:solidFill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00F7649-5532-494B-8C93-C79EB2E04168}"/>
              </a:ext>
            </a:extLst>
          </p:cNvPr>
          <p:cNvGrpSpPr/>
          <p:nvPr/>
        </p:nvGrpSpPr>
        <p:grpSpPr>
          <a:xfrm>
            <a:off x="5050605" y="2090169"/>
            <a:ext cx="2087902" cy="1339797"/>
            <a:chOff x="5889060" y="3825612"/>
            <a:chExt cx="2527679" cy="1339797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B223211-0E87-48A1-B4FD-C86B20AE72B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82CD4586-D870-4A9C-BB94-11561CBFF2A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48B89E"/>
                  </a:solidFill>
                  <a:cs typeface="Arial" pitchFamily="34" charset="0"/>
                </a:rPr>
                <a:t>Texte</a:t>
              </a:r>
              <a:endParaRPr lang="ko-KR" altLang="en-US" b="1" dirty="0">
                <a:solidFill>
                  <a:srgbClr val="48B89E"/>
                </a:solidFill>
                <a:cs typeface="Arial" pitchFamily="34" charset="0"/>
              </a:endParaRPr>
            </a:p>
          </p:txBody>
        </p:sp>
      </p:grpSp>
      <p:sp>
        <p:nvSpPr>
          <p:cNvPr id="12" name="Hexagon 12">
            <a:extLst>
              <a:ext uri="{FF2B5EF4-FFF2-40B4-BE49-F238E27FC236}">
                <a16:creationId xmlns:a16="http://schemas.microsoft.com/office/drawing/2014/main" id="{CE11C4BB-7E7E-4F0F-A494-2E384C35C5D3}"/>
              </a:ext>
            </a:extLst>
          </p:cNvPr>
          <p:cNvSpPr/>
          <p:nvPr/>
        </p:nvSpPr>
        <p:spPr>
          <a:xfrm rot="16200000">
            <a:off x="8350346" y="1806015"/>
            <a:ext cx="2713330" cy="2411849"/>
          </a:xfrm>
          <a:prstGeom prst="hexagon">
            <a:avLst/>
          </a:prstGeom>
          <a:noFill/>
          <a:ln w="63500">
            <a:solidFill>
              <a:srgbClr val="03D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B912315-216B-44FC-A260-32B723D82D81}"/>
              </a:ext>
            </a:extLst>
          </p:cNvPr>
          <p:cNvGrpSpPr/>
          <p:nvPr/>
        </p:nvGrpSpPr>
        <p:grpSpPr>
          <a:xfrm>
            <a:off x="8663062" y="2091433"/>
            <a:ext cx="2087902" cy="1339797"/>
            <a:chOff x="5889060" y="3825612"/>
            <a:chExt cx="2527679" cy="1339797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919DAE6D-9D90-4BA9-9DA1-4608477EEAA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9C6B3A9-AFEB-4A96-BEDD-889421174C45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03DB21"/>
                  </a:solidFill>
                  <a:cs typeface="Arial" pitchFamily="34" charset="0"/>
                </a:rPr>
                <a:t>Texte</a:t>
              </a:r>
              <a:endParaRPr lang="ko-KR" altLang="en-US" b="1" dirty="0">
                <a:solidFill>
                  <a:srgbClr val="03DB21"/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18">
            <a:extLst>
              <a:ext uri="{FF2B5EF4-FFF2-40B4-BE49-F238E27FC236}">
                <a16:creationId xmlns:a16="http://schemas.microsoft.com/office/drawing/2014/main" id="{ED63E262-51A0-420B-9B11-E7DCE5B63957}"/>
              </a:ext>
            </a:extLst>
          </p:cNvPr>
          <p:cNvSpPr/>
          <p:nvPr/>
        </p:nvSpPr>
        <p:spPr>
          <a:xfrm rot="5400000">
            <a:off x="2104602" y="3021340"/>
            <a:ext cx="719834" cy="2411849"/>
          </a:xfrm>
          <a:prstGeom prst="chevron">
            <a:avLst>
              <a:gd name="adj" fmla="val 84044"/>
            </a:avLst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19">
            <a:extLst>
              <a:ext uri="{FF2B5EF4-FFF2-40B4-BE49-F238E27FC236}">
                <a16:creationId xmlns:a16="http://schemas.microsoft.com/office/drawing/2014/main" id="{76DF80EA-429D-4479-A007-D96837E69252}"/>
              </a:ext>
            </a:extLst>
          </p:cNvPr>
          <p:cNvSpPr/>
          <p:nvPr/>
        </p:nvSpPr>
        <p:spPr>
          <a:xfrm rot="5400000">
            <a:off x="5734637" y="3028936"/>
            <a:ext cx="719834" cy="2411849"/>
          </a:xfrm>
          <a:prstGeom prst="chevron">
            <a:avLst>
              <a:gd name="adj" fmla="val 84044"/>
            </a:avLst>
          </a:prstGeom>
          <a:solidFill>
            <a:srgbClr val="48B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Chevron 20">
            <a:extLst>
              <a:ext uri="{FF2B5EF4-FFF2-40B4-BE49-F238E27FC236}">
                <a16:creationId xmlns:a16="http://schemas.microsoft.com/office/drawing/2014/main" id="{C63684C7-8CD2-45A0-89A9-8EDF08C53034}"/>
              </a:ext>
            </a:extLst>
          </p:cNvPr>
          <p:cNvSpPr/>
          <p:nvPr/>
        </p:nvSpPr>
        <p:spPr>
          <a:xfrm rot="5400000">
            <a:off x="9347094" y="3036532"/>
            <a:ext cx="719834" cy="2411849"/>
          </a:xfrm>
          <a:prstGeom prst="chevron">
            <a:avLst>
              <a:gd name="adj" fmla="val 84044"/>
            </a:avLst>
          </a:prstGeom>
          <a:solidFill>
            <a:srgbClr val="03D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E4C6EEE3-FC9B-4AAE-9536-AB59A76392D7}"/>
              </a:ext>
            </a:extLst>
          </p:cNvPr>
          <p:cNvGrpSpPr/>
          <p:nvPr/>
        </p:nvGrpSpPr>
        <p:grpSpPr>
          <a:xfrm>
            <a:off x="8134797" y="4761593"/>
            <a:ext cx="3185964" cy="923330"/>
            <a:chOff x="2551704" y="4283314"/>
            <a:chExt cx="935720" cy="923330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3359EF21-5637-462B-8C41-A705A4CA47DE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3D3A6007-55B9-4367-9CBE-7783FF7EBD6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3DB21"/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rgbClr val="03DB21"/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rgbClr val="03DB2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347C1F82-C171-4458-8EE6-26E144B97B22}"/>
              </a:ext>
            </a:extLst>
          </p:cNvPr>
          <p:cNvGrpSpPr/>
          <p:nvPr/>
        </p:nvGrpSpPr>
        <p:grpSpPr>
          <a:xfrm>
            <a:off x="4502583" y="4761593"/>
            <a:ext cx="3185958" cy="923330"/>
            <a:chOff x="2551705" y="4283314"/>
            <a:chExt cx="935718" cy="923330"/>
          </a:xfrm>
        </p:grpSpPr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E9C7462D-24C1-4AC6-A12F-7EAEAF997232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2D7D8D5-8599-452E-B60A-2D5DA63D9829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48B89E"/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rgbClr val="48B89E"/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rgbClr val="48B89E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57EAB283-F2E7-485F-8C5E-29A6B7C15AD0}"/>
              </a:ext>
            </a:extLst>
          </p:cNvPr>
          <p:cNvGrpSpPr/>
          <p:nvPr/>
        </p:nvGrpSpPr>
        <p:grpSpPr>
          <a:xfrm>
            <a:off x="870363" y="4761593"/>
            <a:ext cx="3185964" cy="923330"/>
            <a:chOff x="2551705" y="4283314"/>
            <a:chExt cx="935719" cy="923330"/>
          </a:xfrm>
        </p:grpSpPr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08E174B7-90E9-437D-98D3-527E1AD37284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DF2D1A68-DCA6-49D5-BB64-30FA6A1BDF28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C672A"/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rgbClr val="EC672A"/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rgbClr val="EC672A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8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EF42A-AFEE-4B9C-BF13-B48954D2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601827-A40D-4B5B-AE19-E96436930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1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0" y="279271"/>
            <a:ext cx="10515600" cy="86852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Oval 42">
            <a:extLst>
              <a:ext uri="{FF2B5EF4-FFF2-40B4-BE49-F238E27FC236}">
                <a16:creationId xmlns:a16="http://schemas.microsoft.com/office/drawing/2014/main" id="{D9D6EB5A-64EA-4281-A229-C3E914DC48CE}"/>
              </a:ext>
            </a:extLst>
          </p:cNvPr>
          <p:cNvSpPr/>
          <p:nvPr/>
        </p:nvSpPr>
        <p:spPr>
          <a:xfrm>
            <a:off x="7583785" y="3454752"/>
            <a:ext cx="693414" cy="693414"/>
          </a:xfrm>
          <a:prstGeom prst="ellipse">
            <a:avLst/>
          </a:prstGeom>
          <a:solidFill>
            <a:srgbClr val="48B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3">
            <a:extLst>
              <a:ext uri="{FF2B5EF4-FFF2-40B4-BE49-F238E27FC236}">
                <a16:creationId xmlns:a16="http://schemas.microsoft.com/office/drawing/2014/main" id="{3F52C4EB-D926-47F8-81DC-DA7FD4283A41}"/>
              </a:ext>
            </a:extLst>
          </p:cNvPr>
          <p:cNvSpPr/>
          <p:nvPr/>
        </p:nvSpPr>
        <p:spPr>
          <a:xfrm>
            <a:off x="3874419" y="2285908"/>
            <a:ext cx="693414" cy="693414"/>
          </a:xfrm>
          <a:prstGeom prst="ellipse">
            <a:avLst/>
          </a:prstGeom>
          <a:solidFill>
            <a:srgbClr val="48B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44">
            <a:extLst>
              <a:ext uri="{FF2B5EF4-FFF2-40B4-BE49-F238E27FC236}">
                <a16:creationId xmlns:a16="http://schemas.microsoft.com/office/drawing/2014/main" id="{52C6396F-4611-4F7F-A6EC-A32236525326}"/>
              </a:ext>
            </a:extLst>
          </p:cNvPr>
          <p:cNvSpPr/>
          <p:nvPr/>
        </p:nvSpPr>
        <p:spPr>
          <a:xfrm>
            <a:off x="3874419" y="3454752"/>
            <a:ext cx="693414" cy="693414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45">
            <a:extLst>
              <a:ext uri="{FF2B5EF4-FFF2-40B4-BE49-F238E27FC236}">
                <a16:creationId xmlns:a16="http://schemas.microsoft.com/office/drawing/2014/main" id="{00DE7309-3491-4DE3-A5CA-0C3016B63A68}"/>
              </a:ext>
            </a:extLst>
          </p:cNvPr>
          <p:cNvSpPr/>
          <p:nvPr/>
        </p:nvSpPr>
        <p:spPr>
          <a:xfrm>
            <a:off x="3874419" y="4623595"/>
            <a:ext cx="693414" cy="693414"/>
          </a:xfrm>
          <a:prstGeom prst="ellipse">
            <a:avLst/>
          </a:prstGeom>
          <a:solidFill>
            <a:srgbClr val="03D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46">
            <a:extLst>
              <a:ext uri="{FF2B5EF4-FFF2-40B4-BE49-F238E27FC236}">
                <a16:creationId xmlns:a16="http://schemas.microsoft.com/office/drawing/2014/main" id="{E822690F-8B9D-48B4-88C3-662513F93E2F}"/>
              </a:ext>
            </a:extLst>
          </p:cNvPr>
          <p:cNvSpPr/>
          <p:nvPr/>
        </p:nvSpPr>
        <p:spPr>
          <a:xfrm>
            <a:off x="7583785" y="2285908"/>
            <a:ext cx="693414" cy="693414"/>
          </a:xfrm>
          <a:prstGeom prst="ellipse">
            <a:avLst/>
          </a:prstGeom>
          <a:solidFill>
            <a:srgbClr val="03D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0A6C36FD-CE63-40B3-B733-CC4A236590ED}"/>
              </a:ext>
            </a:extLst>
          </p:cNvPr>
          <p:cNvSpPr/>
          <p:nvPr/>
        </p:nvSpPr>
        <p:spPr>
          <a:xfrm>
            <a:off x="7583785" y="4623595"/>
            <a:ext cx="693414" cy="693414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0CD922A-AC07-429F-8EC0-2673260FCC92}"/>
              </a:ext>
            </a:extLst>
          </p:cNvPr>
          <p:cNvGrpSpPr/>
          <p:nvPr/>
        </p:nvGrpSpPr>
        <p:grpSpPr>
          <a:xfrm>
            <a:off x="628651" y="2078617"/>
            <a:ext cx="3121561" cy="923330"/>
            <a:chOff x="2725123" y="4283314"/>
            <a:chExt cx="1292073" cy="92333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503EE3B-63C0-444C-8E44-4B080EFD8C2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7FC4CD5-60D3-471F-8149-0438548832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9E109D12-82FF-4D3A-8878-F4675F401E26}"/>
              </a:ext>
            </a:extLst>
          </p:cNvPr>
          <p:cNvGrpSpPr/>
          <p:nvPr/>
        </p:nvGrpSpPr>
        <p:grpSpPr>
          <a:xfrm>
            <a:off x="628651" y="3247461"/>
            <a:ext cx="3121561" cy="923330"/>
            <a:chOff x="2725123" y="4283314"/>
            <a:chExt cx="1292073" cy="923330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99D9BBEE-F919-430D-B427-2DA37857FF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D022F868-A4A2-452F-A11C-A2CE3332576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0">
            <a:extLst>
              <a:ext uri="{FF2B5EF4-FFF2-40B4-BE49-F238E27FC236}">
                <a16:creationId xmlns:a16="http://schemas.microsoft.com/office/drawing/2014/main" id="{7D99BD8C-3793-4AB4-9F2F-02DAD117E188}"/>
              </a:ext>
            </a:extLst>
          </p:cNvPr>
          <p:cNvGrpSpPr/>
          <p:nvPr/>
        </p:nvGrpSpPr>
        <p:grpSpPr>
          <a:xfrm>
            <a:off x="628651" y="4416304"/>
            <a:ext cx="3121561" cy="923330"/>
            <a:chOff x="2725123" y="4283314"/>
            <a:chExt cx="1292073" cy="923330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46AD71CB-4331-41B8-B913-E07869F622F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B6624907-1137-43BE-93D1-12554FCACF8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3">
            <a:extLst>
              <a:ext uri="{FF2B5EF4-FFF2-40B4-BE49-F238E27FC236}">
                <a16:creationId xmlns:a16="http://schemas.microsoft.com/office/drawing/2014/main" id="{CF2A3DBA-5A97-47F4-A558-CC832799DBF2}"/>
              </a:ext>
            </a:extLst>
          </p:cNvPr>
          <p:cNvGrpSpPr/>
          <p:nvPr/>
        </p:nvGrpSpPr>
        <p:grpSpPr>
          <a:xfrm>
            <a:off x="8406738" y="2078617"/>
            <a:ext cx="3156611" cy="923330"/>
            <a:chOff x="2725123" y="4283314"/>
            <a:chExt cx="1292073" cy="923330"/>
          </a:xfrm>
        </p:grpSpPr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1AD49521-9E07-421E-AFC3-DC0931A653C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22EACB5F-DF97-45E7-ABD1-30D9A351088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6">
            <a:extLst>
              <a:ext uri="{FF2B5EF4-FFF2-40B4-BE49-F238E27FC236}">
                <a16:creationId xmlns:a16="http://schemas.microsoft.com/office/drawing/2014/main" id="{C217592E-8D63-4E90-8F17-5DA4564A9784}"/>
              </a:ext>
            </a:extLst>
          </p:cNvPr>
          <p:cNvGrpSpPr/>
          <p:nvPr/>
        </p:nvGrpSpPr>
        <p:grpSpPr>
          <a:xfrm>
            <a:off x="8406738" y="3247461"/>
            <a:ext cx="3156611" cy="923330"/>
            <a:chOff x="2725123" y="4283314"/>
            <a:chExt cx="1292073" cy="923330"/>
          </a:xfrm>
        </p:grpSpPr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C3C89846-6D9E-4B80-B073-DC4BCED7F99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657BBF8D-A696-46BA-BFCE-EAEA9052BD9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9">
            <a:extLst>
              <a:ext uri="{FF2B5EF4-FFF2-40B4-BE49-F238E27FC236}">
                <a16:creationId xmlns:a16="http://schemas.microsoft.com/office/drawing/2014/main" id="{A34BA27E-61DF-4C9E-936C-C28425A8D46A}"/>
              </a:ext>
            </a:extLst>
          </p:cNvPr>
          <p:cNvGrpSpPr/>
          <p:nvPr/>
        </p:nvGrpSpPr>
        <p:grpSpPr>
          <a:xfrm>
            <a:off x="8406738" y="4416304"/>
            <a:ext cx="3156611" cy="923330"/>
            <a:chOff x="2725123" y="4283314"/>
            <a:chExt cx="1292073" cy="923330"/>
          </a:xfrm>
        </p:grpSpPr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FBF8B4D8-2306-4D9F-A34A-FB210C6CE07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775141CF-422D-44C0-BD83-DA24B1C0ECC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51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20523-1759-483A-90FD-453D833E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96D920-4845-49BE-9F72-F64700D1C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3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570F2A-FCCF-4F50-B763-B26CD5A30001}"/>
              </a:ext>
            </a:extLst>
          </p:cNvPr>
          <p:cNvSpPr/>
          <p:nvPr/>
        </p:nvSpPr>
        <p:spPr>
          <a:xfrm>
            <a:off x="0" y="4533355"/>
            <a:ext cx="12192000" cy="15340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0" y="279271"/>
            <a:ext cx="10515600" cy="86852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3F7CC-A4C9-4AFA-BE27-A172A967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80" y="1695259"/>
            <a:ext cx="10515600" cy="24479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Modifier texte</a:t>
            </a:r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4902CB92-3986-4775-B7D4-887D0C5858D7}"/>
              </a:ext>
            </a:extLst>
          </p:cNvPr>
          <p:cNvSpPr/>
          <p:nvPr/>
        </p:nvSpPr>
        <p:spPr>
          <a:xfrm>
            <a:off x="750159" y="4897354"/>
            <a:ext cx="472698" cy="472698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37">
            <a:extLst>
              <a:ext uri="{FF2B5EF4-FFF2-40B4-BE49-F238E27FC236}">
                <a16:creationId xmlns:a16="http://schemas.microsoft.com/office/drawing/2014/main" id="{AE9B7AE6-1D0F-445E-B2E5-5A38D908FD4D}"/>
              </a:ext>
            </a:extLst>
          </p:cNvPr>
          <p:cNvSpPr/>
          <p:nvPr/>
        </p:nvSpPr>
        <p:spPr>
          <a:xfrm>
            <a:off x="4486000" y="4897354"/>
            <a:ext cx="472698" cy="472698"/>
          </a:xfrm>
          <a:prstGeom prst="ellipse">
            <a:avLst/>
          </a:prstGeom>
          <a:solidFill>
            <a:srgbClr val="48B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E288FC90-F528-4CA7-88A6-69315BB572AA}"/>
              </a:ext>
            </a:extLst>
          </p:cNvPr>
          <p:cNvSpPr/>
          <p:nvPr/>
        </p:nvSpPr>
        <p:spPr>
          <a:xfrm>
            <a:off x="8221841" y="4897354"/>
            <a:ext cx="472698" cy="472698"/>
          </a:xfrm>
          <a:prstGeom prst="ellipse">
            <a:avLst/>
          </a:prstGeom>
          <a:solidFill>
            <a:srgbClr val="03D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5C6A64D1-F923-4A37-8486-8D6453A35077}"/>
              </a:ext>
            </a:extLst>
          </p:cNvPr>
          <p:cNvGrpSpPr/>
          <p:nvPr/>
        </p:nvGrpSpPr>
        <p:grpSpPr>
          <a:xfrm>
            <a:off x="1372608" y="4840556"/>
            <a:ext cx="2680645" cy="1068787"/>
            <a:chOff x="323528" y="4149080"/>
            <a:chExt cx="1568463" cy="1068787"/>
          </a:xfrm>
        </p:grpSpPr>
        <p:sp>
          <p:nvSpPr>
            <p:cNvPr id="11" name="TextBox 44">
              <a:extLst>
                <a:ext uri="{FF2B5EF4-FFF2-40B4-BE49-F238E27FC236}">
                  <a16:creationId xmlns:a16="http://schemas.microsoft.com/office/drawing/2014/main" id="{3C49D725-4E4E-4DCA-ADBB-B16A2D47A8F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2" name="TextBox 45">
              <a:extLst>
                <a:ext uri="{FF2B5EF4-FFF2-40B4-BE49-F238E27FC236}">
                  <a16:creationId xmlns:a16="http://schemas.microsoft.com/office/drawing/2014/main" id="{BCA11FBA-025F-4526-A396-27DDBD9692C9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475BFF8B-4015-4B3A-96D2-4F018E082242}"/>
              </a:ext>
            </a:extLst>
          </p:cNvPr>
          <p:cNvGrpSpPr/>
          <p:nvPr/>
        </p:nvGrpSpPr>
        <p:grpSpPr>
          <a:xfrm>
            <a:off x="5131598" y="4840556"/>
            <a:ext cx="2680645" cy="1068787"/>
            <a:chOff x="323528" y="4149080"/>
            <a:chExt cx="1568463" cy="1068787"/>
          </a:xfrm>
        </p:grpSpPr>
        <p:sp>
          <p:nvSpPr>
            <p:cNvPr id="14" name="TextBox 50">
              <a:extLst>
                <a:ext uri="{FF2B5EF4-FFF2-40B4-BE49-F238E27FC236}">
                  <a16:creationId xmlns:a16="http://schemas.microsoft.com/office/drawing/2014/main" id="{56B84EBE-D5CB-4F06-8689-A362CFFDB64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F01A19E9-2E0D-49FE-BDCD-61F33B46E1BF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D0A83567-FFDC-4252-AFDC-5A29566AD3F8}"/>
              </a:ext>
            </a:extLst>
          </p:cNvPr>
          <p:cNvGrpSpPr/>
          <p:nvPr/>
        </p:nvGrpSpPr>
        <p:grpSpPr>
          <a:xfrm>
            <a:off x="8890587" y="4840556"/>
            <a:ext cx="2680645" cy="1068787"/>
            <a:chOff x="323528" y="4149080"/>
            <a:chExt cx="1568463" cy="1068787"/>
          </a:xfrm>
        </p:grpSpPr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F83443FD-986E-4AB3-BA63-B1E97AACC5B3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Box 54">
              <a:extLst>
                <a:ext uri="{FF2B5EF4-FFF2-40B4-BE49-F238E27FC236}">
                  <a16:creationId xmlns:a16="http://schemas.microsoft.com/office/drawing/2014/main" id="{3FF7525D-3A4E-4295-9280-85B10F4C85A0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022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593</Words>
  <Application>Microsoft Office PowerPoint</Application>
  <PresentationFormat>Grand écran</PresentationFormat>
  <Paragraphs>49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HY엽서L</vt:lpstr>
      <vt:lpstr>Keep Calm Med</vt:lpstr>
      <vt:lpstr>Thème Office</vt:lpstr>
      <vt:lpstr>Une ambition forte pour l’industrie bretonne  2023 - 2024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DESCHAMPS Marie-Charlotte - Breizhfab</dc:creator>
  <cp:lastModifiedBy>RENAULT Nolwenn</cp:lastModifiedBy>
  <cp:revision>64</cp:revision>
  <dcterms:created xsi:type="dcterms:W3CDTF">2020-04-23T13:50:40Z</dcterms:created>
  <dcterms:modified xsi:type="dcterms:W3CDTF">2023-03-20T15:48:51Z</dcterms:modified>
</cp:coreProperties>
</file>