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278" r:id="rId3"/>
    <p:sldId id="266" r:id="rId4"/>
    <p:sldId id="274" r:id="rId5"/>
    <p:sldId id="276" r:id="rId6"/>
    <p:sldId id="272" r:id="rId7"/>
    <p:sldId id="271" r:id="rId8"/>
    <p:sldId id="270" r:id="rId9"/>
    <p:sldId id="269" r:id="rId10"/>
    <p:sldId id="262" r:id="rId11"/>
    <p:sldId id="261" r:id="rId12"/>
    <p:sldId id="260" r:id="rId13"/>
    <p:sldId id="268" r:id="rId14"/>
    <p:sldId id="275" r:id="rId15"/>
    <p:sldId id="259" r:id="rId16"/>
    <p:sldId id="264" r:id="rId17"/>
    <p:sldId id="267" r:id="rId18"/>
    <p:sldId id="26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C8D934-ED97-480F-AA90-6C31AB6FFC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1D8A6E-CB5F-400E-89A7-D17C30272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1C72-EF13-4C71-9945-95E7AFC97E5C}" type="datetime1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5550D2-EC4A-4D2A-BF4B-9A3E49D71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94EFA5-000E-4979-8ECD-4A69D33706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72D85-BF81-47C4-A4C5-946A31E6B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117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E778E-977E-4447-8113-3DD54BE56FB2}" type="datetime1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C4B0C-D5D8-4BF4-8C62-8DEB6D37B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588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reizh Fab">
            <a:extLst>
              <a:ext uri="{FF2B5EF4-FFF2-40B4-BE49-F238E27FC236}">
                <a16:creationId xmlns:a16="http://schemas.microsoft.com/office/drawing/2014/main" id="{71CCAB3F-AEF8-4B21-AEEE-B794A629C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948"/>
            <a:ext cx="12192000" cy="285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7BCB1F-7F4C-42BE-A5A2-757547F52433}"/>
              </a:ext>
            </a:extLst>
          </p:cNvPr>
          <p:cNvSpPr/>
          <p:nvPr userDrawn="1"/>
        </p:nvSpPr>
        <p:spPr>
          <a:xfrm>
            <a:off x="4776787" y="2486023"/>
            <a:ext cx="7415213" cy="241935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1425490C-E381-4FFC-A9CA-0542085DA5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0623" y="2930525"/>
            <a:ext cx="5200651" cy="695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Keep Calm Me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4F4802B-7FD0-4E14-A94C-012EA420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625" y="3733800"/>
            <a:ext cx="5200650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C672A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848E6B08-34C8-41EE-A9EC-D4C68A82BA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00623" y="4448174"/>
            <a:ext cx="2876550" cy="285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la date</a:t>
            </a:r>
          </a:p>
        </p:txBody>
      </p:sp>
    </p:spTree>
    <p:extLst>
      <p:ext uri="{BB962C8B-B14F-4D97-AF65-F5344CB8AC3E}">
        <p14:creationId xmlns:p14="http://schemas.microsoft.com/office/powerpoint/2010/main" val="80026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A678C19-FC0F-43EB-AB0A-F6579CB88A61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963B70-66BE-4C64-8E03-69AD7B4B9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18E8FE5-A328-4088-89FB-041D1D49B0D2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31B581-4D84-4C47-8D15-24488EFBF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9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9F1E018-86D7-4945-B645-1F5BDF417E65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122FD3-1B4F-40A7-B868-41F0D3383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7F22E8C-E9BE-4623-B5CB-D82BDC42401C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93E738-3413-4865-AD38-FB649E4FA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050D476-80EC-4392-992F-3C1A8E896B10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3D96DB-FDBA-4C0C-B281-2429A92D3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0142AA3-D67A-478E-9ABE-F8B3F208FA28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8DE686-53DA-4EC3-9DAE-5AF1C0586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5EF1A14-199C-4A7A-A703-D9E0F3251D6E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9A6898-53DF-42F4-BBA8-524C52FD9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06912-59AD-4F1B-90CC-87584DEC9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AD5E6-7EB8-4611-AD7B-CD85F42DEC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10677525" cy="28511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06912-59AD-4F1B-90CC-87584DEC9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AD5E6-7EB8-4611-AD7B-CD85F42DEC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619626" cy="37465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56AFF5E-DDFE-486E-B89F-875D46B706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50" y="1819275"/>
            <a:ext cx="5353050" cy="379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711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06912-59AD-4F1B-90CC-87584DEC9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1EBAC-C9F2-43FF-9999-4DCA7F5E9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CBB31ED-5F30-4F44-8A3D-0AEFAF653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2066925"/>
            <a:ext cx="2428875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933B1AC5-9C4C-416F-9434-2249D6BA1C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2066925"/>
            <a:ext cx="2705100" cy="170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ECE7EA59-2EE3-424D-9309-2F18D1E47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6025" y="3943350"/>
            <a:ext cx="2705100" cy="170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C61EBA1-6CB7-42A3-A6D5-E99755D84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3051" y="2066925"/>
            <a:ext cx="219075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7261E-CCD2-4F4B-AB2A-3CF44E2CB40E}"/>
              </a:ext>
            </a:extLst>
          </p:cNvPr>
          <p:cNvSpPr/>
          <p:nvPr userDrawn="1"/>
        </p:nvSpPr>
        <p:spPr>
          <a:xfrm>
            <a:off x="3428999" y="3943350"/>
            <a:ext cx="2705099" cy="1704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C180A-25EF-49A4-A48F-BDCF11E390E3}"/>
              </a:ext>
            </a:extLst>
          </p:cNvPr>
          <p:cNvSpPr/>
          <p:nvPr userDrawn="1"/>
        </p:nvSpPr>
        <p:spPr>
          <a:xfrm>
            <a:off x="6296026" y="2062162"/>
            <a:ext cx="2705099" cy="1704975"/>
          </a:xfrm>
          <a:prstGeom prst="rect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48C52D89-6001-4682-9A1D-585DC7BA58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43300" y="4148136"/>
            <a:ext cx="2476500" cy="131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texte</a:t>
            </a:r>
          </a:p>
        </p:txBody>
      </p:sp>
      <p:sp>
        <p:nvSpPr>
          <p:cNvPr id="19" name="Espace réservé du contenu 17">
            <a:extLst>
              <a:ext uri="{FF2B5EF4-FFF2-40B4-BE49-F238E27FC236}">
                <a16:creationId xmlns:a16="http://schemas.microsoft.com/office/drawing/2014/main" id="{121BCF16-80C8-4D6E-9739-92C92872230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10325" y="2255042"/>
            <a:ext cx="2476500" cy="131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texte</a:t>
            </a:r>
          </a:p>
        </p:txBody>
      </p:sp>
    </p:spTree>
    <p:extLst>
      <p:ext uri="{BB962C8B-B14F-4D97-AF65-F5344CB8AC3E}">
        <p14:creationId xmlns:p14="http://schemas.microsoft.com/office/powerpoint/2010/main" val="118157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9296EAF-8485-4ABF-98B1-17303200D155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24FEDD8-DA8D-43A5-ACF9-A3DF5106D9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15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- BREIZH F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6C4BE-BB9B-481E-A161-5471DFAAEC2F}"/>
              </a:ext>
            </a:extLst>
          </p:cNvPr>
          <p:cNvSpPr/>
          <p:nvPr userDrawn="1"/>
        </p:nvSpPr>
        <p:spPr>
          <a:xfrm>
            <a:off x="2" y="0"/>
            <a:ext cx="45148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A0AD15-585C-49CC-BA41-E32223C5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28775"/>
            <a:ext cx="3657600" cy="1323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E585C3-8AD4-4EFE-BEC0-291248DD26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3162300"/>
            <a:ext cx="3657601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501E4C-8E34-43D6-837C-EA6DCF74B5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53075" y="495300"/>
            <a:ext cx="6315075" cy="583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17B29E-FCD9-4363-8935-C74A6A7A3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 - BREIZH F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6C4BE-BB9B-481E-A161-5471DFAAEC2F}"/>
              </a:ext>
            </a:extLst>
          </p:cNvPr>
          <p:cNvSpPr/>
          <p:nvPr userDrawn="1"/>
        </p:nvSpPr>
        <p:spPr>
          <a:xfrm>
            <a:off x="2" y="0"/>
            <a:ext cx="4514848" cy="6858000"/>
          </a:xfrm>
          <a:prstGeom prst="rect">
            <a:avLst/>
          </a:prstGeom>
          <a:solidFill>
            <a:srgbClr val="EC672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A0AD15-585C-49CC-BA41-E32223C5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1628775"/>
            <a:ext cx="3657600" cy="1323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E585C3-8AD4-4EFE-BEC0-291248DD26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3162300"/>
            <a:ext cx="3657601" cy="340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501E4C-8E34-43D6-837C-EA6DCF74B5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53075" y="495300"/>
            <a:ext cx="6315075" cy="583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/>
              <a:t>Modifier le texte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14CF0A-750B-44D3-920C-1429D7DE0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89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F234A3A-664E-4959-AB71-18F3E3A2B445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283CA9A-99D1-4714-B8D4-8D77EC798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99B9EBE-1556-4C58-BB20-E60FB2F0321C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92AC31-E668-4383-8F80-57F54BC0E0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CA3C2B6-F218-4CB6-AA77-6C14C03176B2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FC5238-BD21-4251-A371-F66D955DE1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BBB65BA-A140-4B99-B088-1965CFC903C7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B25149-AD1D-4D09-8BE9-636804F7D7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DF5D435-21F5-42A8-8381-A9EA52B34868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6F066F-1BC6-4B81-9D5E-E503FD5C5D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BBBF044-8582-48DB-B223-23BDBBDC7EC7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30C6C8-4834-4DB2-9B9A-CE616359AA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3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Titre section - BREIZH FA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6751B91-FB63-4BCE-89CC-D9498C170A00}"/>
              </a:ext>
            </a:extLst>
          </p:cNvPr>
          <p:cNvSpPr/>
          <p:nvPr userDrawn="1"/>
        </p:nvSpPr>
        <p:spPr>
          <a:xfrm>
            <a:off x="2628900" y="3292240"/>
            <a:ext cx="9574455" cy="1801256"/>
          </a:xfrm>
          <a:custGeom>
            <a:avLst/>
            <a:gdLst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676275 w 3371850"/>
              <a:gd name="connsiteY4" fmla="*/ 0 h 1428750"/>
              <a:gd name="connsiteX5" fmla="*/ 0 w 3371850"/>
              <a:gd name="connsiteY5" fmla="*/ 1428750 h 1428750"/>
              <a:gd name="connsiteX0" fmla="*/ 0 w 3371850"/>
              <a:gd name="connsiteY0" fmla="*/ 1428750 h 1428750"/>
              <a:gd name="connsiteX1" fmla="*/ 0 w 3371850"/>
              <a:gd name="connsiteY1" fmla="*/ 1428750 h 1428750"/>
              <a:gd name="connsiteX2" fmla="*/ 3362325 w 3371850"/>
              <a:gd name="connsiteY2" fmla="*/ 1428750 h 1428750"/>
              <a:gd name="connsiteX3" fmla="*/ 3371850 w 3371850"/>
              <a:gd name="connsiteY3" fmla="*/ 0 h 1428750"/>
              <a:gd name="connsiteX4" fmla="*/ 329424 w 3371850"/>
              <a:gd name="connsiteY4" fmla="*/ 12108 h 1428750"/>
              <a:gd name="connsiteX5" fmla="*/ 0 w 3371850"/>
              <a:gd name="connsiteY5" fmla="*/ 1428750 h 1428750"/>
              <a:gd name="connsiteX0" fmla="*/ 0 w 3409816"/>
              <a:gd name="connsiteY0" fmla="*/ 1428750 h 1428750"/>
              <a:gd name="connsiteX1" fmla="*/ 0 w 3409816"/>
              <a:gd name="connsiteY1" fmla="*/ 1428750 h 1428750"/>
              <a:gd name="connsiteX2" fmla="*/ 3409816 w 3409816"/>
              <a:gd name="connsiteY2" fmla="*/ 1428750 h 1428750"/>
              <a:gd name="connsiteX3" fmla="*/ 3371850 w 3409816"/>
              <a:gd name="connsiteY3" fmla="*/ 0 h 1428750"/>
              <a:gd name="connsiteX4" fmla="*/ 329424 w 3409816"/>
              <a:gd name="connsiteY4" fmla="*/ 12108 h 1428750"/>
              <a:gd name="connsiteX5" fmla="*/ 0 w 3409816"/>
              <a:gd name="connsiteY5" fmla="*/ 1428750 h 1428750"/>
              <a:gd name="connsiteX0" fmla="*/ 0 w 3409816"/>
              <a:gd name="connsiteY0" fmla="*/ 1416642 h 1416642"/>
              <a:gd name="connsiteX1" fmla="*/ 0 w 3409816"/>
              <a:gd name="connsiteY1" fmla="*/ 1416642 h 1416642"/>
              <a:gd name="connsiteX2" fmla="*/ 3409816 w 3409816"/>
              <a:gd name="connsiteY2" fmla="*/ 1416642 h 1416642"/>
              <a:gd name="connsiteX3" fmla="*/ 3402380 w 3409816"/>
              <a:gd name="connsiteY3" fmla="*/ 17389 h 1416642"/>
              <a:gd name="connsiteX4" fmla="*/ 329424 w 3409816"/>
              <a:gd name="connsiteY4" fmla="*/ 0 h 1416642"/>
              <a:gd name="connsiteX5" fmla="*/ 0 w 3409816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24763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16642 h 1416642"/>
              <a:gd name="connsiteX1" fmla="*/ 0 w 3413054"/>
              <a:gd name="connsiteY1" fmla="*/ 1416642 h 1416642"/>
              <a:gd name="connsiteX2" fmla="*/ 3409816 w 3413054"/>
              <a:gd name="connsiteY2" fmla="*/ 1416642 h 1416642"/>
              <a:gd name="connsiteX3" fmla="*/ 3412556 w 3413054"/>
              <a:gd name="connsiteY3" fmla="*/ 10015 h 1416642"/>
              <a:gd name="connsiteX4" fmla="*/ 329424 w 3413054"/>
              <a:gd name="connsiteY4" fmla="*/ 0 h 1416642"/>
              <a:gd name="connsiteX5" fmla="*/ 0 w 3413054"/>
              <a:gd name="connsiteY5" fmla="*/ 1416642 h 1416642"/>
              <a:gd name="connsiteX0" fmla="*/ 0 w 3413054"/>
              <a:gd name="connsiteY0" fmla="*/ 1408156 h 1408156"/>
              <a:gd name="connsiteX1" fmla="*/ 0 w 3413054"/>
              <a:gd name="connsiteY1" fmla="*/ 1408156 h 1408156"/>
              <a:gd name="connsiteX2" fmla="*/ 3409816 w 3413054"/>
              <a:gd name="connsiteY2" fmla="*/ 1408156 h 1408156"/>
              <a:gd name="connsiteX3" fmla="*/ 3412556 w 3413054"/>
              <a:gd name="connsiteY3" fmla="*/ 1529 h 1408156"/>
              <a:gd name="connsiteX4" fmla="*/ 329424 w 3413054"/>
              <a:gd name="connsiteY4" fmla="*/ 6262 h 1408156"/>
              <a:gd name="connsiteX5" fmla="*/ 0 w 3413054"/>
              <a:gd name="connsiteY5" fmla="*/ 1408156 h 1408156"/>
              <a:gd name="connsiteX0" fmla="*/ 0 w 3413054"/>
              <a:gd name="connsiteY0" fmla="*/ 1407875 h 1407875"/>
              <a:gd name="connsiteX1" fmla="*/ 0 w 3413054"/>
              <a:gd name="connsiteY1" fmla="*/ 1407875 h 1407875"/>
              <a:gd name="connsiteX2" fmla="*/ 3409816 w 3413054"/>
              <a:gd name="connsiteY2" fmla="*/ 1407875 h 1407875"/>
              <a:gd name="connsiteX3" fmla="*/ 3412556 w 3413054"/>
              <a:gd name="connsiteY3" fmla="*/ 1248 h 1407875"/>
              <a:gd name="connsiteX4" fmla="*/ 329424 w 3413054"/>
              <a:gd name="connsiteY4" fmla="*/ 13355 h 1407875"/>
              <a:gd name="connsiteX5" fmla="*/ 0 w 3413054"/>
              <a:gd name="connsiteY5" fmla="*/ 1407875 h 1407875"/>
              <a:gd name="connsiteX0" fmla="*/ 0 w 3409964"/>
              <a:gd name="connsiteY0" fmla="*/ 1394520 h 1394520"/>
              <a:gd name="connsiteX1" fmla="*/ 0 w 3409964"/>
              <a:gd name="connsiteY1" fmla="*/ 1394520 h 1394520"/>
              <a:gd name="connsiteX2" fmla="*/ 3409816 w 3409964"/>
              <a:gd name="connsiteY2" fmla="*/ 1394520 h 1394520"/>
              <a:gd name="connsiteX3" fmla="*/ 3409164 w 3409964"/>
              <a:gd name="connsiteY3" fmla="*/ 2641 h 1394520"/>
              <a:gd name="connsiteX4" fmla="*/ 329424 w 3409964"/>
              <a:gd name="connsiteY4" fmla="*/ 0 h 1394520"/>
              <a:gd name="connsiteX5" fmla="*/ 0 w 340996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2641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94520 h 1394520"/>
              <a:gd name="connsiteX1" fmla="*/ 0 w 3413054"/>
              <a:gd name="connsiteY1" fmla="*/ 1394520 h 1394520"/>
              <a:gd name="connsiteX2" fmla="*/ 3409816 w 3413054"/>
              <a:gd name="connsiteY2" fmla="*/ 1394520 h 1394520"/>
              <a:gd name="connsiteX3" fmla="*/ 3412556 w 3413054"/>
              <a:gd name="connsiteY3" fmla="*/ 10015 h 1394520"/>
              <a:gd name="connsiteX4" fmla="*/ 329424 w 3413054"/>
              <a:gd name="connsiteY4" fmla="*/ 0 h 1394520"/>
              <a:gd name="connsiteX5" fmla="*/ 0 w 3413054"/>
              <a:gd name="connsiteY5" fmla="*/ 1394520 h 1394520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86034 h 1386034"/>
              <a:gd name="connsiteX1" fmla="*/ 0 w 3413054"/>
              <a:gd name="connsiteY1" fmla="*/ 1386034 h 1386034"/>
              <a:gd name="connsiteX2" fmla="*/ 3409816 w 3413054"/>
              <a:gd name="connsiteY2" fmla="*/ 1386034 h 1386034"/>
              <a:gd name="connsiteX3" fmla="*/ 3412556 w 3413054"/>
              <a:gd name="connsiteY3" fmla="*/ 1529 h 1386034"/>
              <a:gd name="connsiteX4" fmla="*/ 322640 w 3413054"/>
              <a:gd name="connsiteY4" fmla="*/ 6262 h 1386034"/>
              <a:gd name="connsiteX5" fmla="*/ 0 w 3413054"/>
              <a:gd name="connsiteY5" fmla="*/ 1386034 h 1386034"/>
              <a:gd name="connsiteX0" fmla="*/ 0 w 3413054"/>
              <a:gd name="connsiteY0" fmla="*/ 1394521 h 1394521"/>
              <a:gd name="connsiteX1" fmla="*/ 0 w 3413054"/>
              <a:gd name="connsiteY1" fmla="*/ 1394521 h 1394521"/>
              <a:gd name="connsiteX2" fmla="*/ 3409816 w 3413054"/>
              <a:gd name="connsiteY2" fmla="*/ 1394521 h 1394521"/>
              <a:gd name="connsiteX3" fmla="*/ 3412556 w 3413054"/>
              <a:gd name="connsiteY3" fmla="*/ 10016 h 1394521"/>
              <a:gd name="connsiteX4" fmla="*/ 315856 w 3413054"/>
              <a:gd name="connsiteY4" fmla="*/ 0 h 1394521"/>
              <a:gd name="connsiteX5" fmla="*/ 0 w 3413054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  <a:gd name="connsiteX0" fmla="*/ 0 w 3409816"/>
              <a:gd name="connsiteY0" fmla="*/ 1394521 h 1394521"/>
              <a:gd name="connsiteX1" fmla="*/ 0 w 3409816"/>
              <a:gd name="connsiteY1" fmla="*/ 1394521 h 1394521"/>
              <a:gd name="connsiteX2" fmla="*/ 3409816 w 3409816"/>
              <a:gd name="connsiteY2" fmla="*/ 1394521 h 1394521"/>
              <a:gd name="connsiteX3" fmla="*/ 3405772 w 3409816"/>
              <a:gd name="connsiteY3" fmla="*/ 10016 h 1394521"/>
              <a:gd name="connsiteX4" fmla="*/ 315856 w 3409816"/>
              <a:gd name="connsiteY4" fmla="*/ 0 h 1394521"/>
              <a:gd name="connsiteX5" fmla="*/ 0 w 3409816"/>
              <a:gd name="connsiteY5" fmla="*/ 1394521 h 139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816" h="1394521">
                <a:moveTo>
                  <a:pt x="0" y="1394521"/>
                </a:moveTo>
                <a:lnTo>
                  <a:pt x="0" y="1394521"/>
                </a:lnTo>
                <a:lnTo>
                  <a:pt x="3409816" y="1394521"/>
                </a:lnTo>
                <a:cubicBezTo>
                  <a:pt x="3407337" y="928103"/>
                  <a:pt x="3408251" y="476434"/>
                  <a:pt x="3405772" y="10016"/>
                </a:cubicBezTo>
                <a:cubicBezTo>
                  <a:pt x="3412683" y="1762"/>
                  <a:pt x="1333390" y="15628"/>
                  <a:pt x="315856" y="0"/>
                </a:cubicBezTo>
                <a:lnTo>
                  <a:pt x="0" y="1394521"/>
                </a:lnTo>
                <a:close/>
              </a:path>
            </a:pathLst>
          </a:custGeom>
          <a:solidFill>
            <a:srgbClr val="EC672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363118-DE1A-484F-9221-0DA4520A6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0" y="3538538"/>
            <a:ext cx="8048625" cy="890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Keep Calm Med" pitchFamily="2" charset="0"/>
              </a:defRPr>
            </a:lvl1pPr>
          </a:lstStyle>
          <a:p>
            <a:r>
              <a:rPr lang="fr-FR" dirty="0"/>
              <a:t>Modifier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EF569-78E7-44F1-BDCE-0543BDFD5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76650" y="4462463"/>
            <a:ext cx="8048625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 sous-titre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451A4B-C59D-41F3-AFF2-D6D8E4E4D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6257131"/>
            <a:ext cx="1460380" cy="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57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50" r:id="rId17"/>
    <p:sldLayoutId id="2147483670" r:id="rId18"/>
    <p:sldLayoutId id="2147483669" r:id="rId19"/>
    <p:sldLayoutId id="2147483652" r:id="rId20"/>
    <p:sldLayoutId id="2147483653" r:id="rId21"/>
    <p:sldLayoutId id="214748366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DDAAE12-2120-4545-8BDE-75666B018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7901A3-B544-4522-82DA-B935EFE7B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A1BDA7-2E9B-4704-B1DE-628FCD23796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1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E2918208-F718-4AF4-8AA9-BF1F770E0045}"/>
              </a:ext>
            </a:extLst>
          </p:cNvPr>
          <p:cNvGrpSpPr/>
          <p:nvPr/>
        </p:nvGrpSpPr>
        <p:grpSpPr>
          <a:xfrm>
            <a:off x="557329" y="2742976"/>
            <a:ext cx="2994673" cy="1906706"/>
            <a:chOff x="3824140" y="1337628"/>
            <a:chExt cx="1788304" cy="1906706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B722FA40-AC89-4B9F-B0DE-2D965015A58B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r>
                <a:rPr lang="fr-FR" sz="1200" dirty="0"/>
                <a:t> </a:t>
              </a:r>
              <a:r>
                <a:rPr lang="fr-FR" sz="1200" dirty="0" err="1"/>
                <a:t>incididunt</a:t>
              </a:r>
              <a:r>
                <a:rPr lang="fr-FR" sz="1200" dirty="0"/>
                <a:t> ut </a:t>
              </a:r>
              <a:r>
                <a:rPr lang="fr-FR" sz="1200" dirty="0" err="1"/>
                <a:t>labore</a:t>
              </a:r>
              <a:r>
                <a:rPr lang="fr-FR" sz="1200" dirty="0"/>
                <a:t> et </a:t>
              </a:r>
              <a:r>
                <a:rPr lang="fr-FR" sz="1200" dirty="0" err="1"/>
                <a:t>dolore</a:t>
              </a:r>
              <a:r>
                <a:rPr lang="fr-FR" sz="1200" dirty="0"/>
                <a:t> magna </a:t>
              </a:r>
              <a:r>
                <a:rPr lang="fr-FR" sz="1200" dirty="0" err="1"/>
                <a:t>aliqua</a:t>
              </a:r>
              <a:r>
                <a:rPr lang="fr-FR" sz="1200" dirty="0"/>
                <a:t>. Ut </a:t>
              </a:r>
              <a:r>
                <a:rPr lang="fr-FR" sz="1200" dirty="0" err="1"/>
                <a:t>enim</a:t>
              </a:r>
              <a:r>
                <a:rPr lang="fr-FR" sz="1200" dirty="0"/>
                <a:t> ad </a:t>
              </a:r>
              <a:r>
                <a:rPr lang="fr-FR" sz="1200" dirty="0" err="1"/>
                <a:t>minim</a:t>
              </a:r>
              <a:r>
                <a:rPr lang="fr-FR" sz="1200" dirty="0"/>
                <a:t> </a:t>
              </a:r>
              <a:r>
                <a:rPr lang="fr-FR" sz="1200" dirty="0" err="1"/>
                <a:t>veniam</a:t>
              </a:r>
              <a:r>
                <a:rPr lang="fr-FR" sz="1200" dirty="0"/>
                <a:t>, </a:t>
              </a:r>
              <a:r>
                <a:rPr lang="fr-FR" sz="1200" dirty="0" err="1"/>
                <a:t>quis</a:t>
              </a:r>
              <a:r>
                <a:rPr lang="fr-FR" sz="1200" dirty="0"/>
                <a:t> </a:t>
              </a:r>
              <a:r>
                <a:rPr lang="fr-FR" sz="1200" dirty="0" err="1"/>
                <a:t>nostrud</a:t>
              </a:r>
              <a:r>
                <a:rPr lang="fr-FR" sz="1200" dirty="0"/>
                <a:t> </a:t>
              </a:r>
              <a:r>
                <a:rPr lang="fr-FR" sz="1200" dirty="0" err="1"/>
                <a:t>exercitation</a:t>
              </a:r>
              <a:r>
                <a:rPr lang="fr-FR" sz="1200" dirty="0"/>
                <a:t> </a:t>
              </a:r>
              <a:r>
                <a:rPr lang="fr-FR" sz="1200" dirty="0" err="1"/>
                <a:t>ullamco</a:t>
              </a:r>
              <a:r>
                <a:rPr lang="fr-FR" sz="1200" dirty="0"/>
                <a:t> </a:t>
              </a:r>
              <a:r>
                <a:rPr lang="fr-FR" sz="1200" dirty="0" err="1"/>
                <a:t>laboris</a:t>
              </a:r>
              <a:r>
                <a:rPr lang="fr-FR" sz="1200" dirty="0"/>
                <a:t> </a:t>
              </a:r>
              <a:r>
                <a:rPr lang="fr-FR" sz="1200" dirty="0" err="1"/>
                <a:t>nisi</a:t>
              </a:r>
              <a:r>
                <a:rPr lang="fr-FR" sz="1200" dirty="0"/>
                <a:t> ut </a:t>
              </a:r>
              <a:r>
                <a:rPr lang="fr-FR" sz="1200" dirty="0" err="1"/>
                <a:t>aliquip</a:t>
              </a:r>
              <a:r>
                <a:rPr lang="fr-FR" sz="1200" dirty="0"/>
                <a:t> ex </a:t>
              </a:r>
              <a:r>
                <a:rPr lang="fr-FR" sz="1200" dirty="0" err="1"/>
                <a:t>ea</a:t>
              </a:r>
              <a:r>
                <a:rPr lang="fr-FR" sz="1200" dirty="0"/>
                <a:t> commodo </a:t>
              </a:r>
              <a:r>
                <a:rPr lang="fr-FR" sz="1200" dirty="0" err="1"/>
                <a:t>consequat</a:t>
              </a:r>
              <a:r>
                <a:rPr lang="fr-FR" sz="1200" dirty="0"/>
                <a:t>. Duis </a:t>
              </a:r>
              <a:r>
                <a:rPr lang="fr-FR" sz="1200" dirty="0" err="1"/>
                <a:t>aute</a:t>
              </a:r>
              <a:r>
                <a:rPr lang="fr-FR" sz="1200" dirty="0"/>
                <a:t> </a:t>
              </a:r>
              <a:r>
                <a:rPr lang="fr-FR" sz="1200" dirty="0" err="1"/>
                <a:t>irure</a:t>
              </a:r>
              <a:r>
                <a:rPr lang="fr-FR" sz="1200" dirty="0"/>
                <a:t> </a:t>
              </a:r>
              <a:r>
                <a:rPr lang="fr-FR" sz="1200" dirty="0" err="1"/>
                <a:t>dolor</a:t>
              </a:r>
              <a:r>
                <a:rPr lang="fr-FR" sz="1200" dirty="0"/>
                <a:t> in </a:t>
              </a:r>
              <a:r>
                <a:rPr lang="fr-FR" sz="1200" dirty="0" err="1"/>
                <a:t>reprehenderit</a:t>
              </a:r>
              <a:r>
                <a:rPr lang="fr-FR" sz="1200" dirty="0"/>
                <a:t> in </a:t>
              </a:r>
              <a:r>
                <a:rPr lang="fr-FR" sz="1200" dirty="0" err="1"/>
                <a:t>voluptate</a:t>
              </a:r>
              <a:r>
                <a:rPr lang="fr-FR" sz="1200" dirty="0"/>
                <a:t> </a:t>
              </a:r>
              <a:r>
                <a:rPr lang="fr-FR" sz="1200" dirty="0" err="1"/>
                <a:t>velit</a:t>
              </a:r>
              <a:r>
                <a:rPr lang="fr-FR" sz="1200" dirty="0"/>
                <a:t> esse </a:t>
              </a:r>
              <a:r>
                <a:rPr lang="fr-FR" sz="1200" dirty="0" err="1"/>
                <a:t>cillum</a:t>
              </a:r>
              <a:r>
                <a:rPr lang="fr-FR" sz="1200" dirty="0"/>
                <a:t> </a:t>
              </a:r>
              <a:r>
                <a:rPr lang="fr-FR" sz="1200" dirty="0" err="1"/>
                <a:t>dolore</a:t>
              </a:r>
              <a:r>
                <a:rPr lang="fr-FR" sz="1200" dirty="0"/>
                <a:t> eu </a:t>
              </a:r>
              <a:r>
                <a:rPr lang="fr-FR" sz="1200" dirty="0" err="1"/>
                <a:t>fugiat</a:t>
              </a:r>
              <a:r>
                <a:rPr lang="fr-FR" sz="1200" dirty="0"/>
                <a:t> </a:t>
              </a:r>
              <a:r>
                <a:rPr lang="fr-FR" sz="1200" dirty="0" err="1"/>
                <a:t>nulla</a:t>
              </a:r>
              <a:r>
                <a:rPr lang="fr-FR" sz="1200" dirty="0"/>
                <a:t> </a:t>
              </a:r>
              <a:r>
                <a:rPr lang="fr-FR" sz="1200" dirty="0" err="1"/>
                <a:t>pariatur</a:t>
              </a:r>
              <a:r>
                <a:rPr lang="fr-FR" sz="1200" dirty="0"/>
                <a:t>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A79FCA5-4655-4ABC-A28A-DA8BCF589285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Modifier </a:t>
              </a:r>
              <a:r>
                <a:rPr lang="en-US" altLang="ko-KR" sz="1600" b="1" dirty="0" err="1">
                  <a:cs typeface="Arial" pitchFamily="34" charset="0"/>
                </a:rPr>
                <a:t>texte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BD12B410-F74F-4E09-A997-48415E9DE4E3}"/>
              </a:ext>
            </a:extLst>
          </p:cNvPr>
          <p:cNvGrpSpPr/>
          <p:nvPr/>
        </p:nvGrpSpPr>
        <p:grpSpPr>
          <a:xfrm>
            <a:off x="557329" y="2108274"/>
            <a:ext cx="892823" cy="679591"/>
            <a:chOff x="3824139" y="755179"/>
            <a:chExt cx="892823" cy="679591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43F4DF82-3FD6-4339-853B-41252B2AA1BE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15F3E4DA-FDBF-4B0A-BB0A-57CC94BD3F95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EDD735B9-C8CC-456E-95AE-A659B8CDEDA3}"/>
              </a:ext>
            </a:extLst>
          </p:cNvPr>
          <p:cNvGrpSpPr/>
          <p:nvPr/>
        </p:nvGrpSpPr>
        <p:grpSpPr>
          <a:xfrm>
            <a:off x="4457434" y="2742975"/>
            <a:ext cx="2994673" cy="1906706"/>
            <a:chOff x="3824140" y="1337628"/>
            <a:chExt cx="1788304" cy="1906706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4F0E26A3-72E7-499C-8B33-264840965C72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r>
                <a:rPr lang="fr-FR" sz="1200" dirty="0"/>
                <a:t> </a:t>
              </a:r>
              <a:r>
                <a:rPr lang="fr-FR" sz="1200" dirty="0" err="1"/>
                <a:t>incididunt</a:t>
              </a:r>
              <a:r>
                <a:rPr lang="fr-FR" sz="1200" dirty="0"/>
                <a:t> ut </a:t>
              </a:r>
              <a:r>
                <a:rPr lang="fr-FR" sz="1200" dirty="0" err="1"/>
                <a:t>labore</a:t>
              </a:r>
              <a:r>
                <a:rPr lang="fr-FR" sz="1200" dirty="0"/>
                <a:t> et </a:t>
              </a:r>
              <a:r>
                <a:rPr lang="fr-FR" sz="1200" dirty="0" err="1"/>
                <a:t>dolore</a:t>
              </a:r>
              <a:r>
                <a:rPr lang="fr-FR" sz="1200" dirty="0"/>
                <a:t> magna </a:t>
              </a:r>
              <a:r>
                <a:rPr lang="fr-FR" sz="1200" dirty="0" err="1"/>
                <a:t>aliqua</a:t>
              </a:r>
              <a:r>
                <a:rPr lang="fr-FR" sz="1200" dirty="0"/>
                <a:t>. Ut </a:t>
              </a:r>
              <a:r>
                <a:rPr lang="fr-FR" sz="1200" dirty="0" err="1"/>
                <a:t>enim</a:t>
              </a:r>
              <a:r>
                <a:rPr lang="fr-FR" sz="1200" dirty="0"/>
                <a:t> ad </a:t>
              </a:r>
              <a:r>
                <a:rPr lang="fr-FR" sz="1200" dirty="0" err="1"/>
                <a:t>minim</a:t>
              </a:r>
              <a:r>
                <a:rPr lang="fr-FR" sz="1200" dirty="0"/>
                <a:t> </a:t>
              </a:r>
              <a:r>
                <a:rPr lang="fr-FR" sz="1200" dirty="0" err="1"/>
                <a:t>veniam</a:t>
              </a:r>
              <a:r>
                <a:rPr lang="fr-FR" sz="1200" dirty="0"/>
                <a:t>, </a:t>
              </a:r>
              <a:r>
                <a:rPr lang="fr-FR" sz="1200" dirty="0" err="1"/>
                <a:t>quis</a:t>
              </a:r>
              <a:r>
                <a:rPr lang="fr-FR" sz="1200" dirty="0"/>
                <a:t> </a:t>
              </a:r>
              <a:r>
                <a:rPr lang="fr-FR" sz="1200" dirty="0" err="1"/>
                <a:t>nostrud</a:t>
              </a:r>
              <a:r>
                <a:rPr lang="fr-FR" sz="1200" dirty="0"/>
                <a:t> </a:t>
              </a:r>
              <a:r>
                <a:rPr lang="fr-FR" sz="1200" dirty="0" err="1"/>
                <a:t>exercitation</a:t>
              </a:r>
              <a:r>
                <a:rPr lang="fr-FR" sz="1200" dirty="0"/>
                <a:t> </a:t>
              </a:r>
              <a:r>
                <a:rPr lang="fr-FR" sz="1200" dirty="0" err="1"/>
                <a:t>ullamco</a:t>
              </a:r>
              <a:r>
                <a:rPr lang="fr-FR" sz="1200" dirty="0"/>
                <a:t> </a:t>
              </a:r>
              <a:r>
                <a:rPr lang="fr-FR" sz="1200" dirty="0" err="1"/>
                <a:t>laboris</a:t>
              </a:r>
              <a:r>
                <a:rPr lang="fr-FR" sz="1200" dirty="0"/>
                <a:t> </a:t>
              </a:r>
              <a:r>
                <a:rPr lang="fr-FR" sz="1200" dirty="0" err="1"/>
                <a:t>nisi</a:t>
              </a:r>
              <a:r>
                <a:rPr lang="fr-FR" sz="1200" dirty="0"/>
                <a:t> ut </a:t>
              </a:r>
              <a:r>
                <a:rPr lang="fr-FR" sz="1200" dirty="0" err="1"/>
                <a:t>aliquip</a:t>
              </a:r>
              <a:r>
                <a:rPr lang="fr-FR" sz="1200" dirty="0"/>
                <a:t> ex </a:t>
              </a:r>
              <a:r>
                <a:rPr lang="fr-FR" sz="1200" dirty="0" err="1"/>
                <a:t>ea</a:t>
              </a:r>
              <a:r>
                <a:rPr lang="fr-FR" sz="1200" dirty="0"/>
                <a:t> commodo </a:t>
              </a:r>
              <a:r>
                <a:rPr lang="fr-FR" sz="1200" dirty="0" err="1"/>
                <a:t>consequat</a:t>
              </a:r>
              <a:r>
                <a:rPr lang="fr-FR" sz="1200" dirty="0"/>
                <a:t>. Duis </a:t>
              </a:r>
              <a:r>
                <a:rPr lang="fr-FR" sz="1200" dirty="0" err="1"/>
                <a:t>aute</a:t>
              </a:r>
              <a:r>
                <a:rPr lang="fr-FR" sz="1200" dirty="0"/>
                <a:t> </a:t>
              </a:r>
              <a:r>
                <a:rPr lang="fr-FR" sz="1200" dirty="0" err="1"/>
                <a:t>irure</a:t>
              </a:r>
              <a:r>
                <a:rPr lang="fr-FR" sz="1200" dirty="0"/>
                <a:t> </a:t>
              </a:r>
              <a:r>
                <a:rPr lang="fr-FR" sz="1200" dirty="0" err="1"/>
                <a:t>dolor</a:t>
              </a:r>
              <a:r>
                <a:rPr lang="fr-FR" sz="1200" dirty="0"/>
                <a:t> in </a:t>
              </a:r>
              <a:r>
                <a:rPr lang="fr-FR" sz="1200" dirty="0" err="1"/>
                <a:t>reprehenderit</a:t>
              </a:r>
              <a:r>
                <a:rPr lang="fr-FR" sz="1200" dirty="0"/>
                <a:t> in </a:t>
              </a:r>
              <a:r>
                <a:rPr lang="fr-FR" sz="1200" dirty="0" err="1"/>
                <a:t>voluptate</a:t>
              </a:r>
              <a:r>
                <a:rPr lang="fr-FR" sz="1200" dirty="0"/>
                <a:t> </a:t>
              </a:r>
              <a:r>
                <a:rPr lang="fr-FR" sz="1200" dirty="0" err="1"/>
                <a:t>velit</a:t>
              </a:r>
              <a:r>
                <a:rPr lang="fr-FR" sz="1200" dirty="0"/>
                <a:t> esse </a:t>
              </a:r>
              <a:r>
                <a:rPr lang="fr-FR" sz="1200" dirty="0" err="1"/>
                <a:t>cillum</a:t>
              </a:r>
              <a:r>
                <a:rPr lang="fr-FR" sz="1200" dirty="0"/>
                <a:t> </a:t>
              </a:r>
              <a:r>
                <a:rPr lang="fr-FR" sz="1200" dirty="0" err="1"/>
                <a:t>dolore</a:t>
              </a:r>
              <a:r>
                <a:rPr lang="fr-FR" sz="1200" dirty="0"/>
                <a:t> eu </a:t>
              </a:r>
              <a:r>
                <a:rPr lang="fr-FR" sz="1200" dirty="0" err="1"/>
                <a:t>fugiat</a:t>
              </a:r>
              <a:r>
                <a:rPr lang="fr-FR" sz="1200" dirty="0"/>
                <a:t> </a:t>
              </a:r>
              <a:r>
                <a:rPr lang="fr-FR" sz="1200" dirty="0" err="1"/>
                <a:t>nulla</a:t>
              </a:r>
              <a:r>
                <a:rPr lang="fr-FR" sz="1200" dirty="0"/>
                <a:t> </a:t>
              </a:r>
              <a:r>
                <a:rPr lang="fr-FR" sz="1200" dirty="0" err="1"/>
                <a:t>pariatur</a:t>
              </a:r>
              <a:r>
                <a:rPr lang="fr-FR" sz="1200" dirty="0"/>
                <a:t>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16F209E0-D7E6-48AC-AF2D-C6739CF03783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Modifier </a:t>
              </a:r>
              <a:r>
                <a:rPr lang="en-US" altLang="ko-KR" sz="1600" b="1" dirty="0" err="1">
                  <a:cs typeface="Arial" pitchFamily="34" charset="0"/>
                </a:rPr>
                <a:t>texte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0CA731DD-CBFC-4D94-AA4B-03802C48A4B2}"/>
              </a:ext>
            </a:extLst>
          </p:cNvPr>
          <p:cNvGrpSpPr/>
          <p:nvPr/>
        </p:nvGrpSpPr>
        <p:grpSpPr>
          <a:xfrm>
            <a:off x="4457434" y="2108273"/>
            <a:ext cx="892823" cy="679591"/>
            <a:chOff x="3824139" y="755179"/>
            <a:chExt cx="892823" cy="679591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124CED61-5046-4B28-A209-3D736FC1962D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F2CAACE9-DB37-48E6-8CE7-64F1822C4410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49BD912F-650E-4E9E-A9A1-70CB40B329E3}"/>
              </a:ext>
            </a:extLst>
          </p:cNvPr>
          <p:cNvGrpSpPr/>
          <p:nvPr/>
        </p:nvGrpSpPr>
        <p:grpSpPr>
          <a:xfrm>
            <a:off x="8640000" y="2742975"/>
            <a:ext cx="2994673" cy="1906706"/>
            <a:chOff x="3824140" y="1337628"/>
            <a:chExt cx="1788304" cy="1906706"/>
          </a:xfrm>
        </p:grpSpPr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5636A060-B37D-49CE-9CD8-6D26FC598072}"/>
                </a:ext>
              </a:extLst>
            </p:cNvPr>
            <p:cNvSpPr txBox="1"/>
            <p:nvPr/>
          </p:nvSpPr>
          <p:spPr>
            <a:xfrm>
              <a:off x="3824140" y="1674674"/>
              <a:ext cx="1788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r>
                <a:rPr lang="fr-FR" sz="1200" dirty="0"/>
                <a:t> </a:t>
              </a:r>
              <a:r>
                <a:rPr lang="fr-FR" sz="1200" dirty="0" err="1"/>
                <a:t>incididunt</a:t>
              </a:r>
              <a:r>
                <a:rPr lang="fr-FR" sz="1200" dirty="0"/>
                <a:t> ut </a:t>
              </a:r>
              <a:r>
                <a:rPr lang="fr-FR" sz="1200" dirty="0" err="1"/>
                <a:t>labore</a:t>
              </a:r>
              <a:r>
                <a:rPr lang="fr-FR" sz="1200" dirty="0"/>
                <a:t> et </a:t>
              </a:r>
              <a:r>
                <a:rPr lang="fr-FR" sz="1200" dirty="0" err="1"/>
                <a:t>dolore</a:t>
              </a:r>
              <a:r>
                <a:rPr lang="fr-FR" sz="1200" dirty="0"/>
                <a:t> magna </a:t>
              </a:r>
              <a:r>
                <a:rPr lang="fr-FR" sz="1200" dirty="0" err="1"/>
                <a:t>aliqua</a:t>
              </a:r>
              <a:r>
                <a:rPr lang="fr-FR" sz="1200" dirty="0"/>
                <a:t>. Ut </a:t>
              </a:r>
              <a:r>
                <a:rPr lang="fr-FR" sz="1200" dirty="0" err="1"/>
                <a:t>enim</a:t>
              </a:r>
              <a:r>
                <a:rPr lang="fr-FR" sz="1200" dirty="0"/>
                <a:t> ad </a:t>
              </a:r>
              <a:r>
                <a:rPr lang="fr-FR" sz="1200" dirty="0" err="1"/>
                <a:t>minim</a:t>
              </a:r>
              <a:r>
                <a:rPr lang="fr-FR" sz="1200" dirty="0"/>
                <a:t> </a:t>
              </a:r>
              <a:r>
                <a:rPr lang="fr-FR" sz="1200" dirty="0" err="1"/>
                <a:t>veniam</a:t>
              </a:r>
              <a:r>
                <a:rPr lang="fr-FR" sz="1200" dirty="0"/>
                <a:t>, </a:t>
              </a:r>
              <a:r>
                <a:rPr lang="fr-FR" sz="1200" dirty="0" err="1"/>
                <a:t>quis</a:t>
              </a:r>
              <a:r>
                <a:rPr lang="fr-FR" sz="1200" dirty="0"/>
                <a:t> </a:t>
              </a:r>
              <a:r>
                <a:rPr lang="fr-FR" sz="1200" dirty="0" err="1"/>
                <a:t>nostrud</a:t>
              </a:r>
              <a:r>
                <a:rPr lang="fr-FR" sz="1200" dirty="0"/>
                <a:t> </a:t>
              </a:r>
              <a:r>
                <a:rPr lang="fr-FR" sz="1200" dirty="0" err="1"/>
                <a:t>exercitation</a:t>
              </a:r>
              <a:r>
                <a:rPr lang="fr-FR" sz="1200" dirty="0"/>
                <a:t> </a:t>
              </a:r>
              <a:r>
                <a:rPr lang="fr-FR" sz="1200" dirty="0" err="1"/>
                <a:t>ullamco</a:t>
              </a:r>
              <a:r>
                <a:rPr lang="fr-FR" sz="1200" dirty="0"/>
                <a:t> </a:t>
              </a:r>
              <a:r>
                <a:rPr lang="fr-FR" sz="1200" dirty="0" err="1"/>
                <a:t>laboris</a:t>
              </a:r>
              <a:r>
                <a:rPr lang="fr-FR" sz="1200" dirty="0"/>
                <a:t> </a:t>
              </a:r>
              <a:r>
                <a:rPr lang="fr-FR" sz="1200" dirty="0" err="1"/>
                <a:t>nisi</a:t>
              </a:r>
              <a:r>
                <a:rPr lang="fr-FR" sz="1200" dirty="0"/>
                <a:t> ut </a:t>
              </a:r>
              <a:r>
                <a:rPr lang="fr-FR" sz="1200" dirty="0" err="1"/>
                <a:t>aliquip</a:t>
              </a:r>
              <a:r>
                <a:rPr lang="fr-FR" sz="1200" dirty="0"/>
                <a:t> ex </a:t>
              </a:r>
              <a:r>
                <a:rPr lang="fr-FR" sz="1200" dirty="0" err="1"/>
                <a:t>ea</a:t>
              </a:r>
              <a:r>
                <a:rPr lang="fr-FR" sz="1200" dirty="0"/>
                <a:t> commodo </a:t>
              </a:r>
              <a:r>
                <a:rPr lang="fr-FR" sz="1200" dirty="0" err="1"/>
                <a:t>consequat</a:t>
              </a:r>
              <a:r>
                <a:rPr lang="fr-FR" sz="1200" dirty="0"/>
                <a:t>. Duis </a:t>
              </a:r>
              <a:r>
                <a:rPr lang="fr-FR" sz="1200" dirty="0" err="1"/>
                <a:t>aute</a:t>
              </a:r>
              <a:r>
                <a:rPr lang="fr-FR" sz="1200" dirty="0"/>
                <a:t> </a:t>
              </a:r>
              <a:r>
                <a:rPr lang="fr-FR" sz="1200" dirty="0" err="1"/>
                <a:t>irure</a:t>
              </a:r>
              <a:r>
                <a:rPr lang="fr-FR" sz="1200" dirty="0"/>
                <a:t> </a:t>
              </a:r>
              <a:r>
                <a:rPr lang="fr-FR" sz="1200" dirty="0" err="1"/>
                <a:t>dolor</a:t>
              </a:r>
              <a:r>
                <a:rPr lang="fr-FR" sz="1200" dirty="0"/>
                <a:t> in </a:t>
              </a:r>
              <a:r>
                <a:rPr lang="fr-FR" sz="1200" dirty="0" err="1"/>
                <a:t>reprehenderit</a:t>
              </a:r>
              <a:r>
                <a:rPr lang="fr-FR" sz="1200" dirty="0"/>
                <a:t> in </a:t>
              </a:r>
              <a:r>
                <a:rPr lang="fr-FR" sz="1200" dirty="0" err="1"/>
                <a:t>voluptate</a:t>
              </a:r>
              <a:r>
                <a:rPr lang="fr-FR" sz="1200" dirty="0"/>
                <a:t> </a:t>
              </a:r>
              <a:r>
                <a:rPr lang="fr-FR" sz="1200" dirty="0" err="1"/>
                <a:t>velit</a:t>
              </a:r>
              <a:r>
                <a:rPr lang="fr-FR" sz="1200" dirty="0"/>
                <a:t> esse </a:t>
              </a:r>
              <a:r>
                <a:rPr lang="fr-FR" sz="1200" dirty="0" err="1"/>
                <a:t>cillum</a:t>
              </a:r>
              <a:r>
                <a:rPr lang="fr-FR" sz="1200" dirty="0"/>
                <a:t> </a:t>
              </a:r>
              <a:r>
                <a:rPr lang="fr-FR" sz="1200" dirty="0" err="1"/>
                <a:t>dolore</a:t>
              </a:r>
              <a:r>
                <a:rPr lang="fr-FR" sz="1200" dirty="0"/>
                <a:t> eu </a:t>
              </a:r>
              <a:r>
                <a:rPr lang="fr-FR" sz="1200" dirty="0" err="1"/>
                <a:t>fugiat</a:t>
              </a:r>
              <a:r>
                <a:rPr lang="fr-FR" sz="1200" dirty="0"/>
                <a:t> </a:t>
              </a:r>
              <a:r>
                <a:rPr lang="fr-FR" sz="1200" dirty="0" err="1"/>
                <a:t>nulla</a:t>
              </a:r>
              <a:r>
                <a:rPr lang="fr-FR" sz="1200" dirty="0"/>
                <a:t> </a:t>
              </a:r>
              <a:r>
                <a:rPr lang="fr-FR" sz="1200" dirty="0" err="1"/>
                <a:t>pariatur</a:t>
              </a:r>
              <a:r>
                <a:rPr lang="fr-FR" sz="1200" dirty="0"/>
                <a:t>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FAFB4666-6340-4051-96A2-065510B36AAD}"/>
                </a:ext>
              </a:extLst>
            </p:cNvPr>
            <p:cNvSpPr txBox="1"/>
            <p:nvPr/>
          </p:nvSpPr>
          <p:spPr>
            <a:xfrm>
              <a:off x="3824140" y="1337628"/>
              <a:ext cx="178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latin typeface="+mj-lt"/>
                  <a:cs typeface="Arial" pitchFamily="34" charset="0"/>
                </a:rPr>
                <a:t>Modifier </a:t>
              </a:r>
              <a:r>
                <a:rPr lang="en-US" altLang="ko-KR" sz="1600" b="1" dirty="0" err="1">
                  <a:latin typeface="+mj-lt"/>
                  <a:cs typeface="Arial" pitchFamily="34" charset="0"/>
                </a:rPr>
                <a:t>texte</a:t>
              </a:r>
              <a:endParaRPr lang="ko-KR" altLang="en-US" sz="16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1" name="Group 19">
            <a:extLst>
              <a:ext uri="{FF2B5EF4-FFF2-40B4-BE49-F238E27FC236}">
                <a16:creationId xmlns:a16="http://schemas.microsoft.com/office/drawing/2014/main" id="{BDAA6606-73A9-4E9D-B82B-C2DC576ACF04}"/>
              </a:ext>
            </a:extLst>
          </p:cNvPr>
          <p:cNvGrpSpPr/>
          <p:nvPr/>
        </p:nvGrpSpPr>
        <p:grpSpPr>
          <a:xfrm>
            <a:off x="8640000" y="2108273"/>
            <a:ext cx="892823" cy="679591"/>
            <a:chOff x="3824139" y="755179"/>
            <a:chExt cx="892823" cy="679591"/>
          </a:xfrm>
        </p:grpSpPr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5E917E26-52BA-484E-AD98-278516FC10DB}"/>
                </a:ext>
              </a:extLst>
            </p:cNvPr>
            <p:cNvSpPr txBox="1"/>
            <p:nvPr/>
          </p:nvSpPr>
          <p:spPr>
            <a:xfrm>
              <a:off x="3824139" y="788439"/>
              <a:ext cx="89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2C83393D-439E-49B1-BA96-FC765E2275F1}"/>
                </a:ext>
              </a:extLst>
            </p:cNvPr>
            <p:cNvSpPr/>
            <p:nvPr/>
          </p:nvSpPr>
          <p:spPr>
            <a:xfrm>
              <a:off x="3862315" y="755179"/>
              <a:ext cx="816471" cy="72000"/>
            </a:xfrm>
            <a:prstGeom prst="rect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9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B77A1620-9C47-4F13-AFA8-89F21B8AC0C4}"/>
              </a:ext>
            </a:extLst>
          </p:cNvPr>
          <p:cNvSpPr/>
          <p:nvPr/>
        </p:nvSpPr>
        <p:spPr>
          <a:xfrm rot="10800000">
            <a:off x="1005590" y="428501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tx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8BAD8B51-D1BC-4115-9E54-ABB1A9BFCCD7}"/>
              </a:ext>
            </a:extLst>
          </p:cNvPr>
          <p:cNvSpPr/>
          <p:nvPr/>
        </p:nvSpPr>
        <p:spPr>
          <a:xfrm rot="10800000">
            <a:off x="3691192" y="3484678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rgbClr val="EC672A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AAB1FDCB-BF14-4CE0-97B4-8DA6876BFAFF}"/>
              </a:ext>
            </a:extLst>
          </p:cNvPr>
          <p:cNvSpPr/>
          <p:nvPr/>
        </p:nvSpPr>
        <p:spPr>
          <a:xfrm rot="10800000">
            <a:off x="6376794" y="2684345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tx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L-Shape 2">
            <a:extLst>
              <a:ext uri="{FF2B5EF4-FFF2-40B4-BE49-F238E27FC236}">
                <a16:creationId xmlns:a16="http://schemas.microsoft.com/office/drawing/2014/main" id="{4DE1AF64-B41F-4F3A-94B7-A74F15C7F142}"/>
              </a:ext>
            </a:extLst>
          </p:cNvPr>
          <p:cNvSpPr/>
          <p:nvPr/>
        </p:nvSpPr>
        <p:spPr>
          <a:xfrm rot="10800000">
            <a:off x="9062396" y="1884012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rgbClr val="EC672A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02B6D2D-71FA-496B-A443-2E9DB2E65018}"/>
              </a:ext>
            </a:extLst>
          </p:cNvPr>
          <p:cNvSpPr txBox="1"/>
          <p:nvPr/>
        </p:nvSpPr>
        <p:spPr>
          <a:xfrm rot="18900000">
            <a:off x="967766" y="522685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Modifier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texte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9B25EEE-A054-4055-98B8-E1E06630F5AF}"/>
              </a:ext>
            </a:extLst>
          </p:cNvPr>
          <p:cNvSpPr txBox="1"/>
          <p:nvPr/>
        </p:nvSpPr>
        <p:spPr>
          <a:xfrm rot="18900000">
            <a:off x="3659699" y="4416761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Modifier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texte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F85E366-317E-40B9-BD3D-CA615AF889DB}"/>
              </a:ext>
            </a:extLst>
          </p:cNvPr>
          <p:cNvSpPr txBox="1"/>
          <p:nvPr/>
        </p:nvSpPr>
        <p:spPr>
          <a:xfrm rot="18900000">
            <a:off x="6351632" y="3606667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Modifier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texte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114C921-D21B-43E8-B2EF-0E14FAD90847}"/>
              </a:ext>
            </a:extLst>
          </p:cNvPr>
          <p:cNvSpPr txBox="1"/>
          <p:nvPr/>
        </p:nvSpPr>
        <p:spPr>
          <a:xfrm rot="18900000">
            <a:off x="9043564" y="2796573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Modifier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texte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A7B6D72A-381F-426C-AF6A-74E7A89602CE}"/>
              </a:ext>
            </a:extLst>
          </p:cNvPr>
          <p:cNvGrpSpPr/>
          <p:nvPr/>
        </p:nvGrpSpPr>
        <p:grpSpPr>
          <a:xfrm>
            <a:off x="909122" y="2608526"/>
            <a:ext cx="2076421" cy="1267678"/>
            <a:chOff x="1005509" y="2053079"/>
            <a:chExt cx="1982315" cy="1267678"/>
          </a:xfrm>
        </p:grpSpPr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FFD03E77-EE06-40BA-BEF7-C12D8331DC62}"/>
                </a:ext>
              </a:extLst>
            </p:cNvPr>
            <p:cNvSpPr txBox="1"/>
            <p:nvPr/>
          </p:nvSpPr>
          <p:spPr>
            <a:xfrm>
              <a:off x="1005509" y="205307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75D0340E-2DFB-4789-9A6B-487BBE3ED999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95493443-03C8-4958-8FB5-25819CA9968E}"/>
              </a:ext>
            </a:extLst>
          </p:cNvPr>
          <p:cNvGrpSpPr/>
          <p:nvPr/>
        </p:nvGrpSpPr>
        <p:grpSpPr>
          <a:xfrm>
            <a:off x="3673249" y="1812241"/>
            <a:ext cx="2076421" cy="1267678"/>
            <a:chOff x="2961536" y="1647319"/>
            <a:chExt cx="1982315" cy="1267678"/>
          </a:xfrm>
        </p:grpSpPr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F5855C99-7785-412C-AA54-5096FBE5C4B6}"/>
                </a:ext>
              </a:extLst>
            </p:cNvPr>
            <p:cNvSpPr txBox="1"/>
            <p:nvPr/>
          </p:nvSpPr>
          <p:spPr>
            <a:xfrm>
              <a:off x="2961536" y="1647319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C082034-7CDF-429B-8701-0285AB14C5CC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2B1F2B49-C9F6-49AB-B295-C1A076B57853}"/>
              </a:ext>
            </a:extLst>
          </p:cNvPr>
          <p:cNvGrpSpPr/>
          <p:nvPr/>
        </p:nvGrpSpPr>
        <p:grpSpPr>
          <a:xfrm>
            <a:off x="6437376" y="4702240"/>
            <a:ext cx="2076421" cy="1267678"/>
            <a:chOff x="4860032" y="4784968"/>
            <a:chExt cx="1982315" cy="1267678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96CFF06A-7940-48CD-990A-2123558270B2}"/>
                </a:ext>
              </a:extLst>
            </p:cNvPr>
            <p:cNvSpPr txBox="1"/>
            <p:nvPr/>
          </p:nvSpPr>
          <p:spPr>
            <a:xfrm>
              <a:off x="4860032" y="478496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37C704F3-4747-491E-A1C1-DC2F689F6D75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110A2C8C-DCC6-4BF1-A0CA-0F02B5B8F46B}"/>
              </a:ext>
            </a:extLst>
          </p:cNvPr>
          <p:cNvGrpSpPr/>
          <p:nvPr/>
        </p:nvGrpSpPr>
        <p:grpSpPr>
          <a:xfrm>
            <a:off x="9201502" y="4058355"/>
            <a:ext cx="2076421" cy="1267678"/>
            <a:chOff x="6816059" y="4379208"/>
            <a:chExt cx="1982315" cy="1267678"/>
          </a:xfrm>
        </p:grpSpPr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8C43E29E-4FB8-4EC4-8A0C-F114581FC08B}"/>
                </a:ext>
              </a:extLst>
            </p:cNvPr>
            <p:cNvSpPr txBox="1"/>
            <p:nvPr/>
          </p:nvSpPr>
          <p:spPr>
            <a:xfrm>
              <a:off x="6816059" y="4379208"/>
              <a:ext cx="19823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8A5861EC-0E83-41B7-AA59-E4F8A72319EB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44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22FEB49-7099-489A-9132-CB95B96FC4ED}"/>
              </a:ext>
            </a:extLst>
          </p:cNvPr>
          <p:cNvGrpSpPr/>
          <p:nvPr/>
        </p:nvGrpSpPr>
        <p:grpSpPr>
          <a:xfrm>
            <a:off x="1558215" y="2750308"/>
            <a:ext cx="5112000" cy="678692"/>
            <a:chOff x="803640" y="3362835"/>
            <a:chExt cx="2059657" cy="678692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E453E0FB-2980-4A2E-9071-2465DB4E0C7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3FBCFEF-9808-4A59-8925-5B932CF447B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03BC3A73-3FE6-4CB5-B1C2-5B7B4C1FE4F6}"/>
              </a:ext>
            </a:extLst>
          </p:cNvPr>
          <p:cNvGrpSpPr/>
          <p:nvPr/>
        </p:nvGrpSpPr>
        <p:grpSpPr>
          <a:xfrm>
            <a:off x="1558215" y="1980754"/>
            <a:ext cx="5112000" cy="678692"/>
            <a:chOff x="803640" y="3362835"/>
            <a:chExt cx="2059657" cy="678692"/>
          </a:xfrm>
        </p:grpSpPr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4E1F9830-D9BE-4C88-B628-8EF881428F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E7EE12FE-6B6B-4E22-B489-C7AE9CDF977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63EA9404-93AF-46BC-940C-F0DA28CC5506}"/>
              </a:ext>
            </a:extLst>
          </p:cNvPr>
          <p:cNvSpPr txBox="1"/>
          <p:nvPr/>
        </p:nvSpPr>
        <p:spPr>
          <a:xfrm>
            <a:off x="838200" y="212004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389AEEC0-F2F1-45F2-A280-CA1BBC4C3207}"/>
              </a:ext>
            </a:extLst>
          </p:cNvPr>
          <p:cNvSpPr txBox="1"/>
          <p:nvPr/>
        </p:nvSpPr>
        <p:spPr>
          <a:xfrm>
            <a:off x="838200" y="288959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D7115-1786-464C-91DA-A56FD527B18B}"/>
              </a:ext>
            </a:extLst>
          </p:cNvPr>
          <p:cNvSpPr/>
          <p:nvPr/>
        </p:nvSpPr>
        <p:spPr>
          <a:xfrm>
            <a:off x="802200" y="2050100"/>
            <a:ext cx="540000" cy="5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52F94-A56A-4D5D-A160-1AB4F2793B56}"/>
              </a:ext>
            </a:extLst>
          </p:cNvPr>
          <p:cNvSpPr/>
          <p:nvPr/>
        </p:nvSpPr>
        <p:spPr>
          <a:xfrm>
            <a:off x="802200" y="2819654"/>
            <a:ext cx="540000" cy="540000"/>
          </a:xfrm>
          <a:prstGeom prst="rect">
            <a:avLst/>
          </a:prstGeom>
          <a:noFill/>
          <a:ln w="25400">
            <a:solidFill>
              <a:srgbClr val="EC6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EABEB6E-2670-45EF-84D4-73C9F7C8202E}"/>
              </a:ext>
            </a:extLst>
          </p:cNvPr>
          <p:cNvSpPr txBox="1"/>
          <p:nvPr/>
        </p:nvSpPr>
        <p:spPr>
          <a:xfrm>
            <a:off x="838200" y="410808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39B565AE-A650-4506-87E8-A8941EA83E95}"/>
              </a:ext>
            </a:extLst>
          </p:cNvPr>
          <p:cNvSpPr txBox="1"/>
          <p:nvPr/>
        </p:nvSpPr>
        <p:spPr>
          <a:xfrm>
            <a:off x="838200" y="487764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46A159-0007-4EBC-BF52-C73D311A0534}"/>
              </a:ext>
            </a:extLst>
          </p:cNvPr>
          <p:cNvSpPr/>
          <p:nvPr/>
        </p:nvSpPr>
        <p:spPr>
          <a:xfrm>
            <a:off x="802200" y="4038137"/>
            <a:ext cx="540000" cy="5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8E81DD-8458-4541-9CB9-B1962A177785}"/>
              </a:ext>
            </a:extLst>
          </p:cNvPr>
          <p:cNvSpPr/>
          <p:nvPr/>
        </p:nvSpPr>
        <p:spPr>
          <a:xfrm>
            <a:off x="802200" y="4807696"/>
            <a:ext cx="540000" cy="540000"/>
          </a:xfrm>
          <a:prstGeom prst="rect">
            <a:avLst/>
          </a:prstGeom>
          <a:noFill/>
          <a:ln w="25400">
            <a:solidFill>
              <a:srgbClr val="EC6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F1013DAC-7B48-4664-8228-9EA1C5468B6C}"/>
              </a:ext>
            </a:extLst>
          </p:cNvPr>
          <p:cNvGrpSpPr/>
          <p:nvPr/>
        </p:nvGrpSpPr>
        <p:grpSpPr>
          <a:xfrm>
            <a:off x="1558215" y="4038137"/>
            <a:ext cx="5112000" cy="678692"/>
            <a:chOff x="803640" y="3362835"/>
            <a:chExt cx="2059657" cy="678692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668B877-CBBC-4AAF-8DE4-26C9C961A04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5F3D24D9-FCD7-4B09-A990-EC105A7FED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9B11C7AF-2683-443D-B2BA-200D061CD1DB}"/>
              </a:ext>
            </a:extLst>
          </p:cNvPr>
          <p:cNvGrpSpPr/>
          <p:nvPr/>
        </p:nvGrpSpPr>
        <p:grpSpPr>
          <a:xfrm>
            <a:off x="1558215" y="4807696"/>
            <a:ext cx="5112000" cy="678692"/>
            <a:chOff x="803640" y="3362835"/>
            <a:chExt cx="2059657" cy="678692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AD53CDEE-00ED-425F-AA2B-CA430381245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89D22D67-3229-4EE0-9C63-678B449AE42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47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Chevron 3">
            <a:extLst>
              <a:ext uri="{FF2B5EF4-FFF2-40B4-BE49-F238E27FC236}">
                <a16:creationId xmlns:a16="http://schemas.microsoft.com/office/drawing/2014/main" id="{BDAD9A47-C48C-42A5-995B-6C8A9913230B}"/>
              </a:ext>
            </a:extLst>
          </p:cNvPr>
          <p:cNvSpPr/>
          <p:nvPr/>
        </p:nvSpPr>
        <p:spPr>
          <a:xfrm>
            <a:off x="1699050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Chevron 4">
            <a:extLst>
              <a:ext uri="{FF2B5EF4-FFF2-40B4-BE49-F238E27FC236}">
                <a16:creationId xmlns:a16="http://schemas.microsoft.com/office/drawing/2014/main" id="{FFE4779A-06DD-4C2B-A651-59E8E76C014C}"/>
              </a:ext>
            </a:extLst>
          </p:cNvPr>
          <p:cNvSpPr/>
          <p:nvPr/>
        </p:nvSpPr>
        <p:spPr>
          <a:xfrm>
            <a:off x="2271868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Chevron 5">
            <a:extLst>
              <a:ext uri="{FF2B5EF4-FFF2-40B4-BE49-F238E27FC236}">
                <a16:creationId xmlns:a16="http://schemas.microsoft.com/office/drawing/2014/main" id="{C0A386D3-860A-4573-9ECE-9063B9C677B2}"/>
              </a:ext>
            </a:extLst>
          </p:cNvPr>
          <p:cNvSpPr/>
          <p:nvPr/>
        </p:nvSpPr>
        <p:spPr>
          <a:xfrm>
            <a:off x="2844686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Chevron 6">
            <a:extLst>
              <a:ext uri="{FF2B5EF4-FFF2-40B4-BE49-F238E27FC236}">
                <a16:creationId xmlns:a16="http://schemas.microsoft.com/office/drawing/2014/main" id="{057C912F-5C14-4A56-8DCE-34850897FEDB}"/>
              </a:ext>
            </a:extLst>
          </p:cNvPr>
          <p:cNvSpPr/>
          <p:nvPr/>
        </p:nvSpPr>
        <p:spPr>
          <a:xfrm>
            <a:off x="3990322" y="3218032"/>
            <a:ext cx="864096" cy="1008112"/>
          </a:xfrm>
          <a:prstGeom prst="chevron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Chevron 7">
            <a:extLst>
              <a:ext uri="{FF2B5EF4-FFF2-40B4-BE49-F238E27FC236}">
                <a16:creationId xmlns:a16="http://schemas.microsoft.com/office/drawing/2014/main" id="{3DA2C3F1-BD94-49AA-9B73-2656900F6E25}"/>
              </a:ext>
            </a:extLst>
          </p:cNvPr>
          <p:cNvSpPr/>
          <p:nvPr/>
        </p:nvSpPr>
        <p:spPr>
          <a:xfrm>
            <a:off x="4851172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Chevron 8">
            <a:extLst>
              <a:ext uri="{FF2B5EF4-FFF2-40B4-BE49-F238E27FC236}">
                <a16:creationId xmlns:a16="http://schemas.microsoft.com/office/drawing/2014/main" id="{E61CBA00-D33A-444D-9080-55E07AD33CE0}"/>
              </a:ext>
            </a:extLst>
          </p:cNvPr>
          <p:cNvSpPr/>
          <p:nvPr/>
        </p:nvSpPr>
        <p:spPr>
          <a:xfrm>
            <a:off x="5423990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Chevron 9">
            <a:extLst>
              <a:ext uri="{FF2B5EF4-FFF2-40B4-BE49-F238E27FC236}">
                <a16:creationId xmlns:a16="http://schemas.microsoft.com/office/drawing/2014/main" id="{D526A134-9938-4CCB-8644-5A776208505D}"/>
              </a:ext>
            </a:extLst>
          </p:cNvPr>
          <p:cNvSpPr/>
          <p:nvPr/>
        </p:nvSpPr>
        <p:spPr>
          <a:xfrm>
            <a:off x="5996808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Chevron 10">
            <a:extLst>
              <a:ext uri="{FF2B5EF4-FFF2-40B4-BE49-F238E27FC236}">
                <a16:creationId xmlns:a16="http://schemas.microsoft.com/office/drawing/2014/main" id="{4DD7F2AA-CC0D-4420-AEEE-B8B0D72728D7}"/>
              </a:ext>
            </a:extLst>
          </p:cNvPr>
          <p:cNvSpPr/>
          <p:nvPr/>
        </p:nvSpPr>
        <p:spPr>
          <a:xfrm>
            <a:off x="7142444" y="3222718"/>
            <a:ext cx="864096" cy="100811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E5CEC360-5CEF-4CE1-9510-2F778A8F86CF}"/>
              </a:ext>
            </a:extLst>
          </p:cNvPr>
          <p:cNvSpPr txBox="1"/>
          <p:nvPr/>
        </p:nvSpPr>
        <p:spPr>
          <a:xfrm>
            <a:off x="838200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54374D7C-D512-4A2F-9542-3B3562541A72}"/>
              </a:ext>
            </a:extLst>
          </p:cNvPr>
          <p:cNvSpPr txBox="1"/>
          <p:nvPr/>
        </p:nvSpPr>
        <p:spPr>
          <a:xfrm>
            <a:off x="838200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67F7A58B-4BCC-4F39-92DE-B7984609FC2E}"/>
              </a:ext>
            </a:extLst>
          </p:cNvPr>
          <p:cNvSpPr txBox="1"/>
          <p:nvPr/>
        </p:nvSpPr>
        <p:spPr>
          <a:xfrm>
            <a:off x="3876970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C8A6AE5-1B17-44B0-85B6-9B75687F3804}"/>
              </a:ext>
            </a:extLst>
          </p:cNvPr>
          <p:cNvSpPr txBox="1"/>
          <p:nvPr/>
        </p:nvSpPr>
        <p:spPr>
          <a:xfrm>
            <a:off x="3876970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6E56816F-C122-4845-B64C-223AD62BA2D6}"/>
              </a:ext>
            </a:extLst>
          </p:cNvPr>
          <p:cNvSpPr txBox="1"/>
          <p:nvPr/>
        </p:nvSpPr>
        <p:spPr>
          <a:xfrm>
            <a:off x="9448666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6E2495F9-EC42-4C51-A23D-E79AE3D27453}"/>
              </a:ext>
            </a:extLst>
          </p:cNvPr>
          <p:cNvSpPr txBox="1"/>
          <p:nvPr/>
        </p:nvSpPr>
        <p:spPr>
          <a:xfrm>
            <a:off x="9448667" y="494796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7694539B-518F-4E3A-8D0B-A0FB629BAAD6}"/>
              </a:ext>
            </a:extLst>
          </p:cNvPr>
          <p:cNvSpPr txBox="1"/>
          <p:nvPr/>
        </p:nvSpPr>
        <p:spPr>
          <a:xfrm>
            <a:off x="7100561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52A6A90E-89A8-4121-9A72-B5EB82E8228C}"/>
              </a:ext>
            </a:extLst>
          </p:cNvPr>
          <p:cNvSpPr txBox="1"/>
          <p:nvPr/>
        </p:nvSpPr>
        <p:spPr>
          <a:xfrm>
            <a:off x="7100561" y="2355678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hevron 5">
            <a:extLst>
              <a:ext uri="{FF2B5EF4-FFF2-40B4-BE49-F238E27FC236}">
                <a16:creationId xmlns:a16="http://schemas.microsoft.com/office/drawing/2014/main" id="{C1723750-71AE-4582-A7D6-3EF9AEE4B9C7}"/>
              </a:ext>
            </a:extLst>
          </p:cNvPr>
          <p:cNvSpPr/>
          <p:nvPr/>
        </p:nvSpPr>
        <p:spPr>
          <a:xfrm>
            <a:off x="3417504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Chevron 9">
            <a:extLst>
              <a:ext uri="{FF2B5EF4-FFF2-40B4-BE49-F238E27FC236}">
                <a16:creationId xmlns:a16="http://schemas.microsoft.com/office/drawing/2014/main" id="{FFC5E9C5-0DF3-435F-891D-A5F291905613}"/>
              </a:ext>
            </a:extLst>
          </p:cNvPr>
          <p:cNvSpPr/>
          <p:nvPr/>
        </p:nvSpPr>
        <p:spPr>
          <a:xfrm>
            <a:off x="6569626" y="3386051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Chevron 3">
            <a:extLst>
              <a:ext uri="{FF2B5EF4-FFF2-40B4-BE49-F238E27FC236}">
                <a16:creationId xmlns:a16="http://schemas.microsoft.com/office/drawing/2014/main" id="{C44397F7-C3B8-4B02-80D0-9AE6677B2A48}"/>
              </a:ext>
            </a:extLst>
          </p:cNvPr>
          <p:cNvSpPr/>
          <p:nvPr/>
        </p:nvSpPr>
        <p:spPr>
          <a:xfrm>
            <a:off x="8044823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Chevron 4">
            <a:extLst>
              <a:ext uri="{FF2B5EF4-FFF2-40B4-BE49-F238E27FC236}">
                <a16:creationId xmlns:a16="http://schemas.microsoft.com/office/drawing/2014/main" id="{9E38F36D-0A02-45D0-80D1-5D0BDC3BD98C}"/>
              </a:ext>
            </a:extLst>
          </p:cNvPr>
          <p:cNvSpPr/>
          <p:nvPr/>
        </p:nvSpPr>
        <p:spPr>
          <a:xfrm>
            <a:off x="8617641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Chevron 5">
            <a:extLst>
              <a:ext uri="{FF2B5EF4-FFF2-40B4-BE49-F238E27FC236}">
                <a16:creationId xmlns:a16="http://schemas.microsoft.com/office/drawing/2014/main" id="{DB644FAA-D358-4A66-B766-93E4F98E1EE1}"/>
              </a:ext>
            </a:extLst>
          </p:cNvPr>
          <p:cNvSpPr/>
          <p:nvPr/>
        </p:nvSpPr>
        <p:spPr>
          <a:xfrm>
            <a:off x="9190459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Chevron 6">
            <a:extLst>
              <a:ext uri="{FF2B5EF4-FFF2-40B4-BE49-F238E27FC236}">
                <a16:creationId xmlns:a16="http://schemas.microsoft.com/office/drawing/2014/main" id="{D720B044-1901-43B4-9D67-4654B19BCD53}"/>
              </a:ext>
            </a:extLst>
          </p:cNvPr>
          <p:cNvSpPr/>
          <p:nvPr/>
        </p:nvSpPr>
        <p:spPr>
          <a:xfrm>
            <a:off x="10336095" y="3218032"/>
            <a:ext cx="864096" cy="1008112"/>
          </a:xfrm>
          <a:prstGeom prst="chevron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Chevron 5">
            <a:extLst>
              <a:ext uri="{FF2B5EF4-FFF2-40B4-BE49-F238E27FC236}">
                <a16:creationId xmlns:a16="http://schemas.microsoft.com/office/drawing/2014/main" id="{1CF4CD3C-6896-4292-8405-BA8EF7A8B388}"/>
              </a:ext>
            </a:extLst>
          </p:cNvPr>
          <p:cNvSpPr/>
          <p:nvPr/>
        </p:nvSpPr>
        <p:spPr>
          <a:xfrm>
            <a:off x="9763277" y="3386051"/>
            <a:ext cx="576064" cy="672074"/>
          </a:xfrm>
          <a:prstGeom prst="chevron">
            <a:avLst/>
          </a:prstGeom>
          <a:solidFill>
            <a:srgbClr val="EC672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0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EE093-9DCB-42EA-9A65-97D9D2FE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EE4E13-46D2-4CDD-8914-B1C15501A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AF3ABBB-C188-4DE1-9899-55D7CDF205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D3F35634-F503-4C1F-990C-CDC8F0152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7B6D9EC-2E4B-48C6-BFE9-1EE17B994F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71271B6-1AC2-4BF6-A612-5DC4B782079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6926772-4EB9-434C-9D9F-5A58BC50899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48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04515-5BDF-4A26-A9AD-E7FE982C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7D65E-BA1D-4247-8FA8-C81E6B2EA7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2EB2EF-E320-45AA-9A0C-4EDDCD3867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6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0ABED-EA11-41DF-842B-019CDCEE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631B5-FCD4-4A7E-8D62-D6B8E30ADA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2E4DE7-5F96-4823-9D36-F0BAAA2FC2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33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1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EC1B-B124-408D-87EB-1D26D745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</a:t>
            </a:r>
            <a:r>
              <a:rPr lang="fr-FR" dirty="0" err="1"/>
              <a:t>pictos</a:t>
            </a:r>
            <a:endParaRPr lang="fr-FR" dirty="0"/>
          </a:p>
        </p:txBody>
      </p:sp>
      <p:sp>
        <p:nvSpPr>
          <p:cNvPr id="4" name="Diamond 5">
            <a:extLst>
              <a:ext uri="{FF2B5EF4-FFF2-40B4-BE49-F238E27FC236}">
                <a16:creationId xmlns:a16="http://schemas.microsoft.com/office/drawing/2014/main" id="{5209FFAC-4DAE-480E-B936-DF6D4C4161A2}"/>
              </a:ext>
            </a:extLst>
          </p:cNvPr>
          <p:cNvSpPr/>
          <p:nvPr/>
        </p:nvSpPr>
        <p:spPr>
          <a:xfrm>
            <a:off x="2359219" y="19874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51EBB085-58E0-4770-832A-C02DD883FAFE}"/>
              </a:ext>
            </a:extLst>
          </p:cNvPr>
          <p:cNvSpPr/>
          <p:nvPr/>
        </p:nvSpPr>
        <p:spPr>
          <a:xfrm>
            <a:off x="1520465" y="20579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D2EFAE-A9A9-445B-9BB1-45569CF9257A}"/>
              </a:ext>
            </a:extLst>
          </p:cNvPr>
          <p:cNvSpPr/>
          <p:nvPr/>
        </p:nvSpPr>
        <p:spPr>
          <a:xfrm rot="18900000">
            <a:off x="8911750" y="3127044"/>
            <a:ext cx="199511" cy="444468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47551232-6BAD-4975-ACFB-2E78466DA36B}"/>
              </a:ext>
            </a:extLst>
          </p:cNvPr>
          <p:cNvSpPr/>
          <p:nvPr/>
        </p:nvSpPr>
        <p:spPr>
          <a:xfrm flipH="1">
            <a:off x="9010350" y="210314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C5F2DA08-4849-434A-8DAB-8297F84AA812}"/>
              </a:ext>
            </a:extLst>
          </p:cNvPr>
          <p:cNvSpPr/>
          <p:nvPr/>
        </p:nvSpPr>
        <p:spPr>
          <a:xfrm>
            <a:off x="9502634" y="3055273"/>
            <a:ext cx="410661" cy="4094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141315E-2C17-4F2F-9134-527C6CF96407}"/>
              </a:ext>
            </a:extLst>
          </p:cNvPr>
          <p:cNvSpPr/>
          <p:nvPr/>
        </p:nvSpPr>
        <p:spPr>
          <a:xfrm>
            <a:off x="3197973" y="20140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92F6630-EE1A-4113-8849-A6AB949F6372}"/>
              </a:ext>
            </a:extLst>
          </p:cNvPr>
          <p:cNvSpPr/>
          <p:nvPr/>
        </p:nvSpPr>
        <p:spPr>
          <a:xfrm rot="5400000">
            <a:off x="3984833" y="20140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021E3143-0841-442E-B117-25CC615DF886}"/>
              </a:ext>
            </a:extLst>
          </p:cNvPr>
          <p:cNvSpPr/>
          <p:nvPr/>
        </p:nvSpPr>
        <p:spPr>
          <a:xfrm>
            <a:off x="9709532" y="2080215"/>
            <a:ext cx="513183" cy="48741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arallelogram 30">
            <a:extLst>
              <a:ext uri="{FF2B5EF4-FFF2-40B4-BE49-F238E27FC236}">
                <a16:creationId xmlns:a16="http://schemas.microsoft.com/office/drawing/2014/main" id="{642720AC-24A0-4122-B05A-2B29B4C9A82F}"/>
              </a:ext>
            </a:extLst>
          </p:cNvPr>
          <p:cNvSpPr/>
          <p:nvPr/>
        </p:nvSpPr>
        <p:spPr>
          <a:xfrm flipH="1">
            <a:off x="5497414" y="30230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AB53A86D-94E3-4BF8-88F5-F18BEF9F73B8}"/>
              </a:ext>
            </a:extLst>
          </p:cNvPr>
          <p:cNvSpPr/>
          <p:nvPr/>
        </p:nvSpPr>
        <p:spPr>
          <a:xfrm rot="16200000">
            <a:off x="4772508" y="19659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Block Arc 41">
            <a:extLst>
              <a:ext uri="{FF2B5EF4-FFF2-40B4-BE49-F238E27FC236}">
                <a16:creationId xmlns:a16="http://schemas.microsoft.com/office/drawing/2014/main" id="{BBE22E06-F192-4D57-AEFF-08695821E03D}"/>
              </a:ext>
            </a:extLst>
          </p:cNvPr>
          <p:cNvSpPr/>
          <p:nvPr/>
        </p:nvSpPr>
        <p:spPr>
          <a:xfrm>
            <a:off x="5655700" y="19196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ight Triangle 17">
            <a:extLst>
              <a:ext uri="{FF2B5EF4-FFF2-40B4-BE49-F238E27FC236}">
                <a16:creationId xmlns:a16="http://schemas.microsoft.com/office/drawing/2014/main" id="{6CA7FF20-86E0-4539-A3C9-844F3915A228}"/>
              </a:ext>
            </a:extLst>
          </p:cNvPr>
          <p:cNvSpPr/>
          <p:nvPr/>
        </p:nvSpPr>
        <p:spPr>
          <a:xfrm>
            <a:off x="10605352" y="2062191"/>
            <a:ext cx="385790" cy="52184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27">
            <a:extLst>
              <a:ext uri="{FF2B5EF4-FFF2-40B4-BE49-F238E27FC236}">
                <a16:creationId xmlns:a16="http://schemas.microsoft.com/office/drawing/2014/main" id="{6AB00A40-C5E1-4A70-8349-5030101C64C1}"/>
              </a:ext>
            </a:extLst>
          </p:cNvPr>
          <p:cNvSpPr/>
          <p:nvPr/>
        </p:nvSpPr>
        <p:spPr>
          <a:xfrm>
            <a:off x="10333233" y="3011287"/>
            <a:ext cx="285318" cy="542609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9F5DD517-969E-4C63-94E7-E621ACFAD071}"/>
              </a:ext>
            </a:extLst>
          </p:cNvPr>
          <p:cNvSpPr/>
          <p:nvPr/>
        </p:nvSpPr>
        <p:spPr>
          <a:xfrm rot="16200000">
            <a:off x="7943411" y="3002699"/>
            <a:ext cx="529370" cy="57302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1">
            <a:extLst>
              <a:ext uri="{FF2B5EF4-FFF2-40B4-BE49-F238E27FC236}">
                <a16:creationId xmlns:a16="http://schemas.microsoft.com/office/drawing/2014/main" id="{CFD7E6B6-4D2C-430E-9B19-C498F5ABE0F8}"/>
              </a:ext>
            </a:extLst>
          </p:cNvPr>
          <p:cNvSpPr/>
          <p:nvPr/>
        </p:nvSpPr>
        <p:spPr>
          <a:xfrm rot="10800000">
            <a:off x="3770018" y="30392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A8F2908E-1CC0-4E03-A5EB-61F6C4E8A68E}"/>
              </a:ext>
            </a:extLst>
          </p:cNvPr>
          <p:cNvSpPr/>
          <p:nvPr/>
        </p:nvSpPr>
        <p:spPr>
          <a:xfrm>
            <a:off x="607372" y="19761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24CA5811-7ADB-4E53-A974-4ACA5785D32C}"/>
              </a:ext>
            </a:extLst>
          </p:cNvPr>
          <p:cNvSpPr/>
          <p:nvPr/>
        </p:nvSpPr>
        <p:spPr>
          <a:xfrm>
            <a:off x="2993157" y="30112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7AFA87D4-070E-4FD2-8C85-18C2985FA795}"/>
              </a:ext>
            </a:extLst>
          </p:cNvPr>
          <p:cNvSpPr/>
          <p:nvPr/>
        </p:nvSpPr>
        <p:spPr>
          <a:xfrm>
            <a:off x="2317171" y="30228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B9D3DD9-7452-4BE2-B039-FFB70C41350A}"/>
              </a:ext>
            </a:extLst>
          </p:cNvPr>
          <p:cNvSpPr/>
          <p:nvPr/>
        </p:nvSpPr>
        <p:spPr>
          <a:xfrm>
            <a:off x="1482223" y="30624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Chord 14">
            <a:extLst>
              <a:ext uri="{FF2B5EF4-FFF2-40B4-BE49-F238E27FC236}">
                <a16:creationId xmlns:a16="http://schemas.microsoft.com/office/drawing/2014/main" id="{7D191D5E-0653-4275-9F56-1A5288883997}"/>
              </a:ext>
            </a:extLst>
          </p:cNvPr>
          <p:cNvSpPr/>
          <p:nvPr/>
        </p:nvSpPr>
        <p:spPr>
          <a:xfrm>
            <a:off x="10665146" y="4708117"/>
            <a:ext cx="428998" cy="54136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67707F68-A3FC-41B7-B389-C65EEA27F4EC}"/>
              </a:ext>
            </a:extLst>
          </p:cNvPr>
          <p:cNvSpPr/>
          <p:nvPr/>
        </p:nvSpPr>
        <p:spPr>
          <a:xfrm>
            <a:off x="658522" y="29669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77926640-ADDE-4EBD-9092-A5037C272D8B}"/>
              </a:ext>
            </a:extLst>
          </p:cNvPr>
          <p:cNvSpPr/>
          <p:nvPr/>
        </p:nvSpPr>
        <p:spPr>
          <a:xfrm rot="10800000">
            <a:off x="10921321" y="3006694"/>
            <a:ext cx="285318" cy="565033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Smiley Face 14">
            <a:extLst>
              <a:ext uri="{FF2B5EF4-FFF2-40B4-BE49-F238E27FC236}">
                <a16:creationId xmlns:a16="http://schemas.microsoft.com/office/drawing/2014/main" id="{CB6B265A-35D3-4B96-8F14-1DDB25127681}"/>
              </a:ext>
            </a:extLst>
          </p:cNvPr>
          <p:cNvSpPr/>
          <p:nvPr/>
        </p:nvSpPr>
        <p:spPr>
          <a:xfrm>
            <a:off x="599102" y="3844708"/>
            <a:ext cx="524426" cy="5244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Smiley Face 12">
            <a:extLst>
              <a:ext uri="{FF2B5EF4-FFF2-40B4-BE49-F238E27FC236}">
                <a16:creationId xmlns:a16="http://schemas.microsoft.com/office/drawing/2014/main" id="{0FDAF158-2B72-4B6A-A6DD-A4698FEAC579}"/>
              </a:ext>
            </a:extLst>
          </p:cNvPr>
          <p:cNvSpPr/>
          <p:nvPr/>
        </p:nvSpPr>
        <p:spPr>
          <a:xfrm>
            <a:off x="3142682" y="3844708"/>
            <a:ext cx="524426" cy="5244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Smiley Face 15">
            <a:extLst>
              <a:ext uri="{FF2B5EF4-FFF2-40B4-BE49-F238E27FC236}">
                <a16:creationId xmlns:a16="http://schemas.microsoft.com/office/drawing/2014/main" id="{157A9F2C-A4A9-4169-8F89-80B5D284B8A4}"/>
              </a:ext>
            </a:extLst>
          </p:cNvPr>
          <p:cNvSpPr/>
          <p:nvPr/>
        </p:nvSpPr>
        <p:spPr>
          <a:xfrm>
            <a:off x="1451056" y="3847779"/>
            <a:ext cx="518674" cy="5186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4519C769-14B5-4181-BDB2-EC9336C371E4}"/>
              </a:ext>
            </a:extLst>
          </p:cNvPr>
          <p:cNvSpPr/>
          <p:nvPr/>
        </p:nvSpPr>
        <p:spPr>
          <a:xfrm>
            <a:off x="3994637" y="3841305"/>
            <a:ext cx="530799" cy="5307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EB33FF40-524D-4463-81B1-733C20EB7571}"/>
              </a:ext>
            </a:extLst>
          </p:cNvPr>
          <p:cNvSpPr/>
          <p:nvPr/>
        </p:nvSpPr>
        <p:spPr>
          <a:xfrm>
            <a:off x="2296869" y="3847779"/>
            <a:ext cx="518674" cy="5186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E7D144D4-4D60-4512-AF05-676E24593ED4}"/>
              </a:ext>
            </a:extLst>
          </p:cNvPr>
          <p:cNvSpPr/>
          <p:nvPr/>
        </p:nvSpPr>
        <p:spPr>
          <a:xfrm rot="2700000">
            <a:off x="7209347" y="2998456"/>
            <a:ext cx="346374" cy="6209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AA4D1B5-4E52-4407-9BCE-CBF5A7ADB461}"/>
              </a:ext>
            </a:extLst>
          </p:cNvPr>
          <p:cNvSpPr/>
          <p:nvPr/>
        </p:nvSpPr>
        <p:spPr>
          <a:xfrm>
            <a:off x="6329892" y="3053461"/>
            <a:ext cx="469081" cy="43910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6">
            <a:extLst>
              <a:ext uri="{FF2B5EF4-FFF2-40B4-BE49-F238E27FC236}">
                <a16:creationId xmlns:a16="http://schemas.microsoft.com/office/drawing/2014/main" id="{24C589B1-6A97-4BCF-93DD-2C9D1D425F69}"/>
              </a:ext>
            </a:extLst>
          </p:cNvPr>
          <p:cNvSpPr/>
          <p:nvPr/>
        </p:nvSpPr>
        <p:spPr>
          <a:xfrm rot="2700000">
            <a:off x="10949085" y="3855421"/>
            <a:ext cx="131906" cy="52882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13B797A8-2B6A-4D99-9F7E-2D99769139AF}"/>
              </a:ext>
            </a:extLst>
          </p:cNvPr>
          <p:cNvSpPr/>
          <p:nvPr/>
        </p:nvSpPr>
        <p:spPr>
          <a:xfrm>
            <a:off x="8119559" y="207464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CCB7294-E6CE-4429-BE21-F05957A35AB7}"/>
              </a:ext>
            </a:extLst>
          </p:cNvPr>
          <p:cNvSpPr/>
          <p:nvPr/>
        </p:nvSpPr>
        <p:spPr>
          <a:xfrm flipH="1">
            <a:off x="4561375" y="30494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5FB41B79-A8F9-47A7-A85D-BC8CF75CAD89}"/>
              </a:ext>
            </a:extLst>
          </p:cNvPr>
          <p:cNvSpPr/>
          <p:nvPr/>
        </p:nvSpPr>
        <p:spPr>
          <a:xfrm rot="18805991">
            <a:off x="6373841" y="20346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F4A7543F-A7B4-49AB-A54D-2300DE868D39}"/>
              </a:ext>
            </a:extLst>
          </p:cNvPr>
          <p:cNvSpPr/>
          <p:nvPr/>
        </p:nvSpPr>
        <p:spPr>
          <a:xfrm>
            <a:off x="7179969" y="20347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Donut 22">
            <a:extLst>
              <a:ext uri="{FF2B5EF4-FFF2-40B4-BE49-F238E27FC236}">
                <a16:creationId xmlns:a16="http://schemas.microsoft.com/office/drawing/2014/main" id="{F0E57AE7-3C20-41F0-956C-FFB0DBF6F692}"/>
              </a:ext>
            </a:extLst>
          </p:cNvPr>
          <p:cNvSpPr>
            <a:spLocks noChangeAspect="1"/>
          </p:cNvSpPr>
          <p:nvPr/>
        </p:nvSpPr>
        <p:spPr>
          <a:xfrm>
            <a:off x="577483" y="484311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Freeform 108">
            <a:extLst>
              <a:ext uri="{FF2B5EF4-FFF2-40B4-BE49-F238E27FC236}">
                <a16:creationId xmlns:a16="http://schemas.microsoft.com/office/drawing/2014/main" id="{9673C47F-EC24-4EF7-91A3-22E38388B2F4}"/>
              </a:ext>
            </a:extLst>
          </p:cNvPr>
          <p:cNvSpPr/>
          <p:nvPr/>
        </p:nvSpPr>
        <p:spPr>
          <a:xfrm>
            <a:off x="1280181" y="4701521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ounded Rectangle 31">
            <a:extLst>
              <a:ext uri="{FF2B5EF4-FFF2-40B4-BE49-F238E27FC236}">
                <a16:creationId xmlns:a16="http://schemas.microsoft.com/office/drawing/2014/main" id="{61AA1C6A-D260-42DF-A66E-617434C251DD}"/>
              </a:ext>
            </a:extLst>
          </p:cNvPr>
          <p:cNvSpPr>
            <a:spLocks noChangeAspect="1"/>
          </p:cNvSpPr>
          <p:nvPr/>
        </p:nvSpPr>
        <p:spPr>
          <a:xfrm>
            <a:off x="2790453" y="4726263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50">
            <a:extLst>
              <a:ext uri="{FF2B5EF4-FFF2-40B4-BE49-F238E27FC236}">
                <a16:creationId xmlns:a16="http://schemas.microsoft.com/office/drawing/2014/main" id="{9AD21D09-8328-4BCF-BFB2-EC20CAC5D6D6}"/>
              </a:ext>
            </a:extLst>
          </p:cNvPr>
          <p:cNvSpPr>
            <a:spLocks noChangeAspect="1"/>
          </p:cNvSpPr>
          <p:nvPr/>
        </p:nvSpPr>
        <p:spPr>
          <a:xfrm>
            <a:off x="2087112" y="4726263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25">
            <a:extLst>
              <a:ext uri="{FF2B5EF4-FFF2-40B4-BE49-F238E27FC236}">
                <a16:creationId xmlns:a16="http://schemas.microsoft.com/office/drawing/2014/main" id="{BE03C60A-EE2C-446D-8C3E-5BBBBF7BB0A8}"/>
              </a:ext>
            </a:extLst>
          </p:cNvPr>
          <p:cNvSpPr>
            <a:spLocks noChangeAspect="1"/>
          </p:cNvSpPr>
          <p:nvPr/>
        </p:nvSpPr>
        <p:spPr>
          <a:xfrm>
            <a:off x="3404895" y="471389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5E8FBBAF-1236-487D-8D99-ED9D31035FDB}"/>
              </a:ext>
            </a:extLst>
          </p:cNvPr>
          <p:cNvSpPr/>
          <p:nvPr/>
        </p:nvSpPr>
        <p:spPr>
          <a:xfrm>
            <a:off x="4772321" y="384130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ounded Rectangle 51">
            <a:extLst>
              <a:ext uri="{FF2B5EF4-FFF2-40B4-BE49-F238E27FC236}">
                <a16:creationId xmlns:a16="http://schemas.microsoft.com/office/drawing/2014/main" id="{C31E701B-7AC4-4D3B-A975-F087D79FC29D}"/>
              </a:ext>
            </a:extLst>
          </p:cNvPr>
          <p:cNvSpPr/>
          <p:nvPr/>
        </p:nvSpPr>
        <p:spPr>
          <a:xfrm rot="16200000" flipH="1">
            <a:off x="4172953" y="471729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D9D5532B-54FE-46D6-9002-527FF861A357}"/>
              </a:ext>
            </a:extLst>
          </p:cNvPr>
          <p:cNvSpPr/>
          <p:nvPr/>
        </p:nvSpPr>
        <p:spPr>
          <a:xfrm>
            <a:off x="5655700" y="3815821"/>
            <a:ext cx="555388" cy="555326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6B7D564A-E286-4A8C-80EB-E079EBC02D73}"/>
              </a:ext>
            </a:extLst>
          </p:cNvPr>
          <p:cNvSpPr/>
          <p:nvPr/>
        </p:nvSpPr>
        <p:spPr>
          <a:xfrm>
            <a:off x="6514028" y="3815821"/>
            <a:ext cx="555326" cy="55532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Block Arc 6">
            <a:extLst>
              <a:ext uri="{FF2B5EF4-FFF2-40B4-BE49-F238E27FC236}">
                <a16:creationId xmlns:a16="http://schemas.microsoft.com/office/drawing/2014/main" id="{54459141-5A6D-40B1-BAAF-97D25CC7113F}"/>
              </a:ext>
            </a:extLst>
          </p:cNvPr>
          <p:cNvSpPr/>
          <p:nvPr/>
        </p:nvSpPr>
        <p:spPr>
          <a:xfrm>
            <a:off x="7283354" y="3844523"/>
            <a:ext cx="522441" cy="527581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Left Arrow 1">
            <a:extLst>
              <a:ext uri="{FF2B5EF4-FFF2-40B4-BE49-F238E27FC236}">
                <a16:creationId xmlns:a16="http://schemas.microsoft.com/office/drawing/2014/main" id="{2E691B84-FD8B-4B13-B6AA-5D9E33E59D4F}"/>
              </a:ext>
            </a:extLst>
          </p:cNvPr>
          <p:cNvSpPr>
            <a:spLocks noChangeAspect="1"/>
          </p:cNvSpPr>
          <p:nvPr/>
        </p:nvSpPr>
        <p:spPr>
          <a:xfrm>
            <a:off x="5511660" y="4726470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CE6713BA-0752-4033-9449-1CADEAC353E3}"/>
              </a:ext>
            </a:extLst>
          </p:cNvPr>
          <p:cNvSpPr/>
          <p:nvPr/>
        </p:nvSpPr>
        <p:spPr>
          <a:xfrm>
            <a:off x="4890881" y="4705687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Isosceles Triangle 8">
            <a:extLst>
              <a:ext uri="{FF2B5EF4-FFF2-40B4-BE49-F238E27FC236}">
                <a16:creationId xmlns:a16="http://schemas.microsoft.com/office/drawing/2014/main" id="{96A8E507-CBBB-4A75-B037-67AF22AF1B77}"/>
              </a:ext>
            </a:extLst>
          </p:cNvPr>
          <p:cNvSpPr/>
          <p:nvPr/>
        </p:nvSpPr>
        <p:spPr>
          <a:xfrm rot="16200000">
            <a:off x="6982311" y="4769229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8A823314-BBC9-4385-81FB-AC216B9CC2F4}"/>
              </a:ext>
            </a:extLst>
          </p:cNvPr>
          <p:cNvSpPr/>
          <p:nvPr/>
        </p:nvSpPr>
        <p:spPr>
          <a:xfrm>
            <a:off x="9252159" y="4799249"/>
            <a:ext cx="441607" cy="447202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251DE7C-2027-4394-89A8-0C0346F63994}"/>
              </a:ext>
            </a:extLst>
          </p:cNvPr>
          <p:cNvSpPr/>
          <p:nvPr/>
        </p:nvSpPr>
        <p:spPr>
          <a:xfrm rot="9900000">
            <a:off x="9933645" y="4783817"/>
            <a:ext cx="459153" cy="38996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0642F2FA-1DFF-4DE7-B6FA-08A0BBCAACF8}"/>
              </a:ext>
            </a:extLst>
          </p:cNvPr>
          <p:cNvSpPr/>
          <p:nvPr/>
        </p:nvSpPr>
        <p:spPr>
          <a:xfrm>
            <a:off x="8769423" y="383902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565CE191-8088-4FF0-9ACA-70897B523488}"/>
              </a:ext>
            </a:extLst>
          </p:cNvPr>
          <p:cNvSpPr/>
          <p:nvPr/>
        </p:nvSpPr>
        <p:spPr>
          <a:xfrm>
            <a:off x="9594705" y="380229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id="{0E917E10-60B6-4E0D-A282-84A163D306F6}"/>
              </a:ext>
            </a:extLst>
          </p:cNvPr>
          <p:cNvSpPr/>
          <p:nvPr/>
        </p:nvSpPr>
        <p:spPr>
          <a:xfrm>
            <a:off x="8508050" y="4795142"/>
            <a:ext cx="511525" cy="44144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26F23A2C-AC15-4477-83CA-12B0EBC2FE54}"/>
              </a:ext>
            </a:extLst>
          </p:cNvPr>
          <p:cNvSpPr/>
          <p:nvPr/>
        </p:nvSpPr>
        <p:spPr>
          <a:xfrm rot="8100000">
            <a:off x="10237007" y="3822411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Donut 24">
            <a:extLst>
              <a:ext uri="{FF2B5EF4-FFF2-40B4-BE49-F238E27FC236}">
                <a16:creationId xmlns:a16="http://schemas.microsoft.com/office/drawing/2014/main" id="{4E2CC74A-43C7-4120-971C-B10A38F3957D}"/>
              </a:ext>
            </a:extLst>
          </p:cNvPr>
          <p:cNvSpPr/>
          <p:nvPr/>
        </p:nvSpPr>
        <p:spPr>
          <a:xfrm>
            <a:off x="7733726" y="4812801"/>
            <a:ext cx="513264" cy="51744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55">
            <a:extLst>
              <a:ext uri="{FF2B5EF4-FFF2-40B4-BE49-F238E27FC236}">
                <a16:creationId xmlns:a16="http://schemas.microsoft.com/office/drawing/2014/main" id="{468A8106-DADF-4863-A640-2C2E7A0F87C4}"/>
              </a:ext>
            </a:extLst>
          </p:cNvPr>
          <p:cNvSpPr/>
          <p:nvPr/>
        </p:nvSpPr>
        <p:spPr>
          <a:xfrm>
            <a:off x="6355947" y="460381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11BCFCA0-C88E-40D9-A083-842E4FFE03C5}"/>
              </a:ext>
            </a:extLst>
          </p:cNvPr>
          <p:cNvSpPr>
            <a:spLocks noChangeAspect="1"/>
          </p:cNvSpPr>
          <p:nvPr/>
        </p:nvSpPr>
        <p:spPr>
          <a:xfrm>
            <a:off x="8040554" y="387252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90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78676-BA98-433F-B20A-8508A235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39A494-DC6A-4734-924E-EB4A5DCDA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3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3F7CC-A4C9-4AFA-BE27-A172A967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5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1EA681CF-2068-40A3-AFA2-6F9F88504878}"/>
              </a:ext>
            </a:extLst>
          </p:cNvPr>
          <p:cNvSpPr/>
          <p:nvPr/>
        </p:nvSpPr>
        <p:spPr>
          <a:xfrm rot="16200000">
            <a:off x="1107854" y="1806015"/>
            <a:ext cx="2713330" cy="2411849"/>
          </a:xfrm>
          <a:prstGeom prst="hexagon">
            <a:avLst/>
          </a:prstGeom>
          <a:noFill/>
          <a:ln w="63500">
            <a:solidFill>
              <a:srgbClr val="EC6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C2B0389-22C1-4E7D-9AC8-8D31455F2D20}"/>
              </a:ext>
            </a:extLst>
          </p:cNvPr>
          <p:cNvGrpSpPr/>
          <p:nvPr/>
        </p:nvGrpSpPr>
        <p:grpSpPr>
          <a:xfrm>
            <a:off x="1420570" y="2088905"/>
            <a:ext cx="2087902" cy="1339797"/>
            <a:chOff x="5889060" y="3825612"/>
            <a:chExt cx="2527679" cy="1339797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8509C35-3E65-40EE-B86E-E69BAEAB061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73B8602B-8E68-4919-B9AE-38D7BA979E39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EC672A"/>
                  </a:solidFill>
                  <a:cs typeface="Arial" pitchFamily="34" charset="0"/>
                </a:rPr>
                <a:t>Texte</a:t>
              </a:r>
              <a:endParaRPr lang="ko-KR" altLang="en-US" b="1" dirty="0">
                <a:solidFill>
                  <a:srgbClr val="EC672A"/>
                </a:solidFill>
                <a:cs typeface="Arial" pitchFamily="34" charset="0"/>
              </a:endParaRPr>
            </a:p>
          </p:txBody>
        </p:sp>
      </p:grpSp>
      <p:sp>
        <p:nvSpPr>
          <p:cNvPr id="8" name="Hexagon 8">
            <a:extLst>
              <a:ext uri="{FF2B5EF4-FFF2-40B4-BE49-F238E27FC236}">
                <a16:creationId xmlns:a16="http://schemas.microsoft.com/office/drawing/2014/main" id="{170FF418-4078-4735-8B93-136CD6EE6665}"/>
              </a:ext>
            </a:extLst>
          </p:cNvPr>
          <p:cNvSpPr/>
          <p:nvPr/>
        </p:nvSpPr>
        <p:spPr>
          <a:xfrm rot="16200000">
            <a:off x="4737889" y="1806015"/>
            <a:ext cx="2713330" cy="2411849"/>
          </a:xfrm>
          <a:prstGeom prst="hexagon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00F7649-5532-494B-8C93-C79EB2E04168}"/>
              </a:ext>
            </a:extLst>
          </p:cNvPr>
          <p:cNvGrpSpPr/>
          <p:nvPr/>
        </p:nvGrpSpPr>
        <p:grpSpPr>
          <a:xfrm>
            <a:off x="5050605" y="2090169"/>
            <a:ext cx="2087902" cy="1339797"/>
            <a:chOff x="5889060" y="3825612"/>
            <a:chExt cx="2527679" cy="1339797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B223211-0E87-48A1-B4FD-C86B20AE72B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82CD4586-D870-4A9C-BB94-11561CBFF2A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cs typeface="Arial" pitchFamily="34" charset="0"/>
                </a:rPr>
                <a:t>Texte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12" name="Hexagon 12">
            <a:extLst>
              <a:ext uri="{FF2B5EF4-FFF2-40B4-BE49-F238E27FC236}">
                <a16:creationId xmlns:a16="http://schemas.microsoft.com/office/drawing/2014/main" id="{CE11C4BB-7E7E-4F0F-A494-2E384C35C5D3}"/>
              </a:ext>
            </a:extLst>
          </p:cNvPr>
          <p:cNvSpPr/>
          <p:nvPr/>
        </p:nvSpPr>
        <p:spPr>
          <a:xfrm rot="16200000">
            <a:off x="8350346" y="1806015"/>
            <a:ext cx="2713330" cy="2411849"/>
          </a:xfrm>
          <a:prstGeom prst="hexagon">
            <a:avLst/>
          </a:prstGeom>
          <a:noFill/>
          <a:ln w="63500">
            <a:solidFill>
              <a:srgbClr val="EC6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B912315-216B-44FC-A260-32B723D82D81}"/>
              </a:ext>
            </a:extLst>
          </p:cNvPr>
          <p:cNvGrpSpPr/>
          <p:nvPr/>
        </p:nvGrpSpPr>
        <p:grpSpPr>
          <a:xfrm>
            <a:off x="8663062" y="2091433"/>
            <a:ext cx="2087902" cy="1339797"/>
            <a:chOff x="5889060" y="3825612"/>
            <a:chExt cx="2527679" cy="1339797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919DAE6D-9D90-4BA9-9DA1-4608477EEAA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9C6B3A9-AFEB-4A96-BEDD-889421174C45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rgbClr val="EC672A"/>
                  </a:solidFill>
                  <a:cs typeface="Arial" pitchFamily="34" charset="0"/>
                </a:rPr>
                <a:t>Texte</a:t>
              </a:r>
              <a:endParaRPr lang="ko-KR" altLang="en-US" b="1" dirty="0">
                <a:solidFill>
                  <a:srgbClr val="EC672A"/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18">
            <a:extLst>
              <a:ext uri="{FF2B5EF4-FFF2-40B4-BE49-F238E27FC236}">
                <a16:creationId xmlns:a16="http://schemas.microsoft.com/office/drawing/2014/main" id="{ED63E262-51A0-420B-9B11-E7DCE5B63957}"/>
              </a:ext>
            </a:extLst>
          </p:cNvPr>
          <p:cNvSpPr/>
          <p:nvPr/>
        </p:nvSpPr>
        <p:spPr>
          <a:xfrm rot="5400000">
            <a:off x="2104602" y="3021340"/>
            <a:ext cx="719834" cy="2411849"/>
          </a:xfrm>
          <a:prstGeom prst="chevron">
            <a:avLst>
              <a:gd name="adj" fmla="val 84044"/>
            </a:avLst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19">
            <a:extLst>
              <a:ext uri="{FF2B5EF4-FFF2-40B4-BE49-F238E27FC236}">
                <a16:creationId xmlns:a16="http://schemas.microsoft.com/office/drawing/2014/main" id="{76DF80EA-429D-4479-A007-D96837E69252}"/>
              </a:ext>
            </a:extLst>
          </p:cNvPr>
          <p:cNvSpPr/>
          <p:nvPr/>
        </p:nvSpPr>
        <p:spPr>
          <a:xfrm rot="5400000">
            <a:off x="5734637" y="3028936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Chevron 20">
            <a:extLst>
              <a:ext uri="{FF2B5EF4-FFF2-40B4-BE49-F238E27FC236}">
                <a16:creationId xmlns:a16="http://schemas.microsoft.com/office/drawing/2014/main" id="{C63684C7-8CD2-45A0-89A9-8EDF08C53034}"/>
              </a:ext>
            </a:extLst>
          </p:cNvPr>
          <p:cNvSpPr/>
          <p:nvPr/>
        </p:nvSpPr>
        <p:spPr>
          <a:xfrm rot="5400000">
            <a:off x="9347094" y="3036532"/>
            <a:ext cx="719834" cy="2411849"/>
          </a:xfrm>
          <a:prstGeom prst="chevron">
            <a:avLst>
              <a:gd name="adj" fmla="val 84044"/>
            </a:avLst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E4C6EEE3-FC9B-4AAE-9536-AB59A76392D7}"/>
              </a:ext>
            </a:extLst>
          </p:cNvPr>
          <p:cNvGrpSpPr/>
          <p:nvPr/>
        </p:nvGrpSpPr>
        <p:grpSpPr>
          <a:xfrm>
            <a:off x="8134797" y="4761593"/>
            <a:ext cx="3185964" cy="923330"/>
            <a:chOff x="2551704" y="4283314"/>
            <a:chExt cx="935720" cy="923330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3359EF21-5637-462B-8C41-A705A4CA47DE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3D3A6007-55B9-4367-9CBE-7783FF7EBD6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C672A"/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rgbClr val="EC672A"/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rgbClr val="EC672A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347C1F82-C171-4458-8EE6-26E144B97B22}"/>
              </a:ext>
            </a:extLst>
          </p:cNvPr>
          <p:cNvGrpSpPr/>
          <p:nvPr/>
        </p:nvGrpSpPr>
        <p:grpSpPr>
          <a:xfrm>
            <a:off x="4502583" y="4761593"/>
            <a:ext cx="3185958" cy="923330"/>
            <a:chOff x="2551705" y="4283314"/>
            <a:chExt cx="935718" cy="923330"/>
          </a:xfrm>
        </p:grpSpPr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E9C7462D-24C1-4AC6-A12F-7EAEAF997232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2D7D8D5-8599-452E-B60A-2D5DA63D9829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cs typeface="Arial" pitchFamily="34" charset="0"/>
                </a:rPr>
                <a:t>texte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27">
            <a:extLst>
              <a:ext uri="{FF2B5EF4-FFF2-40B4-BE49-F238E27FC236}">
                <a16:creationId xmlns:a16="http://schemas.microsoft.com/office/drawing/2014/main" id="{57EAB283-F2E7-485F-8C5E-29A6B7C15AD0}"/>
              </a:ext>
            </a:extLst>
          </p:cNvPr>
          <p:cNvGrpSpPr/>
          <p:nvPr/>
        </p:nvGrpSpPr>
        <p:grpSpPr>
          <a:xfrm>
            <a:off x="870363" y="4761593"/>
            <a:ext cx="3185964" cy="923330"/>
            <a:chOff x="2551705" y="4283314"/>
            <a:chExt cx="935719" cy="923330"/>
          </a:xfrm>
        </p:grpSpPr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08E174B7-90E9-437D-98D3-527E1AD37284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DF2D1A68-DCA6-49D5-BB64-30FA6A1BDF28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C672A"/>
                  </a:solidFill>
                  <a:cs typeface="Arial" pitchFamily="34" charset="0"/>
                </a:rPr>
                <a:t>Modifier </a:t>
              </a:r>
              <a:r>
                <a:rPr lang="en-US" altLang="ko-KR" sz="1400" b="1" dirty="0" err="1">
                  <a:solidFill>
                    <a:srgbClr val="EC672A"/>
                  </a:solidFill>
                  <a:cs typeface="Arial" pitchFamily="34" charset="0"/>
                </a:rPr>
                <a:t>texte</a:t>
              </a:r>
              <a:endParaRPr lang="ko-KR" altLang="en-US" sz="1400" b="1" dirty="0">
                <a:solidFill>
                  <a:srgbClr val="EC672A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8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318DA-9147-40F8-BBB8-3B77F627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B287472-1C7F-4BC9-9C3F-092C8449D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68059DE7-2181-43A6-A750-9A5BAEED0749}"/>
              </a:ext>
            </a:extLst>
          </p:cNvPr>
          <p:cNvGrpSpPr/>
          <p:nvPr/>
        </p:nvGrpSpPr>
        <p:grpSpPr>
          <a:xfrm>
            <a:off x="1004721" y="3269916"/>
            <a:ext cx="3214194" cy="719450"/>
            <a:chOff x="395534" y="3737445"/>
            <a:chExt cx="3972999" cy="719450"/>
          </a:xfrm>
        </p:grpSpPr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775F4B85-846A-4D80-ADBF-48C59009305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EC672A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DDB17A08-3660-4869-ADD8-BD905B27283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A35E47F8-72F3-4D28-8CE8-B191547CB222}"/>
              </a:ext>
            </a:extLst>
          </p:cNvPr>
          <p:cNvGrpSpPr/>
          <p:nvPr/>
        </p:nvGrpSpPr>
        <p:grpSpPr>
          <a:xfrm>
            <a:off x="1004721" y="4644569"/>
            <a:ext cx="3214194" cy="719450"/>
            <a:chOff x="395534" y="3737445"/>
            <a:chExt cx="3972999" cy="71945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9969D6F-B378-4B47-9F2C-85B5F73BFBB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0E5EAA7C-A846-4CD5-84D7-5CB4D7BAB4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E058CFDB-A2BC-4694-8256-7F1D01C60948}"/>
              </a:ext>
            </a:extLst>
          </p:cNvPr>
          <p:cNvSpPr txBox="1"/>
          <p:nvPr/>
        </p:nvSpPr>
        <p:spPr>
          <a:xfrm>
            <a:off x="2163564" y="2263226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Lorem ipsum </a:t>
            </a:r>
            <a:r>
              <a:rPr lang="fr-FR" sz="1200" b="1" dirty="0" err="1"/>
              <a:t>dolor</a:t>
            </a:r>
            <a:r>
              <a:rPr lang="fr-FR" sz="1200" b="1" dirty="0"/>
              <a:t> </a:t>
            </a:r>
            <a:r>
              <a:rPr lang="fr-FR" sz="1200" b="1" dirty="0" err="1"/>
              <a:t>sit</a:t>
            </a:r>
            <a:r>
              <a:rPr lang="fr-FR" sz="1200" b="1" dirty="0"/>
              <a:t> </a:t>
            </a:r>
            <a:r>
              <a:rPr lang="fr-FR" sz="1200" b="1" dirty="0" err="1"/>
              <a:t>amet</a:t>
            </a:r>
            <a:r>
              <a:rPr lang="fr-FR" sz="1200" b="1" dirty="0"/>
              <a:t>, </a:t>
            </a:r>
            <a:r>
              <a:rPr lang="fr-FR" sz="1200" b="1" dirty="0" err="1"/>
              <a:t>consectetur</a:t>
            </a:r>
            <a:r>
              <a:rPr lang="fr-FR" sz="1200" b="1" dirty="0"/>
              <a:t> </a:t>
            </a:r>
            <a:r>
              <a:rPr lang="fr-FR" sz="1200" b="1" dirty="0" err="1"/>
              <a:t>adipiscing</a:t>
            </a:r>
            <a:r>
              <a:rPr lang="fr-FR" sz="1200" b="1" dirty="0"/>
              <a:t> </a:t>
            </a:r>
            <a:r>
              <a:rPr lang="fr-FR" sz="1200" b="1" dirty="0" err="1"/>
              <a:t>elit</a:t>
            </a:r>
            <a:r>
              <a:rPr lang="fr-FR" sz="1200" b="1" dirty="0"/>
              <a:t>, </a:t>
            </a:r>
            <a:r>
              <a:rPr lang="fr-FR" sz="1200" b="1" dirty="0" err="1"/>
              <a:t>sed</a:t>
            </a:r>
            <a:r>
              <a:rPr lang="fr-FR" sz="1200" b="1" dirty="0"/>
              <a:t> do </a:t>
            </a:r>
            <a:r>
              <a:rPr lang="fr-FR" sz="1200" b="1" dirty="0" err="1"/>
              <a:t>eiusmod</a:t>
            </a:r>
            <a:r>
              <a:rPr lang="fr-FR" sz="1200" b="1" dirty="0"/>
              <a:t> </a:t>
            </a:r>
            <a:r>
              <a:rPr lang="fr-FR" sz="1200" b="1" dirty="0" err="1"/>
              <a:t>tempor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627C096-07D1-4C23-B2CB-101FF4862F93}"/>
              </a:ext>
            </a:extLst>
          </p:cNvPr>
          <p:cNvSpPr txBox="1"/>
          <p:nvPr/>
        </p:nvSpPr>
        <p:spPr>
          <a:xfrm>
            <a:off x="1004721" y="2213778"/>
            <a:ext cx="1328904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4800" b="1" dirty="0">
                <a:solidFill>
                  <a:srgbClr val="EC672A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rgbClr val="EC672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206ADF2F-2A73-4066-900C-7B66E318EF06}"/>
              </a:ext>
            </a:extLst>
          </p:cNvPr>
          <p:cNvGrpSpPr/>
          <p:nvPr/>
        </p:nvGrpSpPr>
        <p:grpSpPr>
          <a:xfrm>
            <a:off x="2095500" y="2937667"/>
            <a:ext cx="7898195" cy="1512168"/>
            <a:chOff x="955171" y="2708920"/>
            <a:chExt cx="7138954" cy="1512168"/>
          </a:xfrm>
        </p:grpSpPr>
        <p:sp>
          <p:nvSpPr>
            <p:cNvPr id="5" name="Chevron 8">
              <a:extLst>
                <a:ext uri="{FF2B5EF4-FFF2-40B4-BE49-F238E27FC236}">
                  <a16:creationId xmlns:a16="http://schemas.microsoft.com/office/drawing/2014/main" id="{C02ED26A-A72B-4C17-9EC2-FBED4CCCB7F9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9">
              <a:extLst>
                <a:ext uri="{FF2B5EF4-FFF2-40B4-BE49-F238E27FC236}">
                  <a16:creationId xmlns:a16="http://schemas.microsoft.com/office/drawing/2014/main" id="{CEB0A34A-11DF-40DE-A157-967180C1D08A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10">
              <a:extLst>
                <a:ext uri="{FF2B5EF4-FFF2-40B4-BE49-F238E27FC236}">
                  <a16:creationId xmlns:a16="http://schemas.microsoft.com/office/drawing/2014/main" id="{40BD1DB1-7EF6-4FD1-A4F3-CEDEE52CDDCA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11">
              <a:extLst>
                <a:ext uri="{FF2B5EF4-FFF2-40B4-BE49-F238E27FC236}">
                  <a16:creationId xmlns:a16="http://schemas.microsoft.com/office/drawing/2014/main" id="{D633E8B1-6E92-4278-B125-D5DA5CF8A36D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12">
              <a:extLst>
                <a:ext uri="{FF2B5EF4-FFF2-40B4-BE49-F238E27FC236}">
                  <a16:creationId xmlns:a16="http://schemas.microsoft.com/office/drawing/2014/main" id="{18F0EC74-5330-4B5C-94E8-E6E14EA851B9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Elbow Connector 14">
            <a:extLst>
              <a:ext uri="{FF2B5EF4-FFF2-40B4-BE49-F238E27FC236}">
                <a16:creationId xmlns:a16="http://schemas.microsoft.com/office/drawing/2014/main" id="{DA0EB092-0F66-4436-B0AF-036EBB7D4E84}"/>
              </a:ext>
            </a:extLst>
          </p:cNvPr>
          <p:cNvCxnSpPr>
            <a:cxnSpLocks/>
          </p:cNvCxnSpPr>
          <p:nvPr/>
        </p:nvCxnSpPr>
        <p:spPr>
          <a:xfrm flipV="1">
            <a:off x="1219200" y="4613333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>
            <a:extLst>
              <a:ext uri="{FF2B5EF4-FFF2-40B4-BE49-F238E27FC236}">
                <a16:creationId xmlns:a16="http://schemas.microsoft.com/office/drawing/2014/main" id="{9C9DE587-BB9B-41C2-8AB4-0A0216C033E8}"/>
              </a:ext>
            </a:extLst>
          </p:cNvPr>
          <p:cNvGrpSpPr/>
          <p:nvPr/>
        </p:nvGrpSpPr>
        <p:grpSpPr>
          <a:xfrm>
            <a:off x="1393022" y="4980347"/>
            <a:ext cx="2045528" cy="726732"/>
            <a:chOff x="1418442" y="3789040"/>
            <a:chExt cx="2045528" cy="726732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305ACCC6-5189-477C-A852-07C9CEED608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1779E6A-FC98-4778-9756-695DE898528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6353BC68-87CD-463E-B7BC-971BF87CB3E3}"/>
              </a:ext>
            </a:extLst>
          </p:cNvPr>
          <p:cNvGrpSpPr/>
          <p:nvPr/>
        </p:nvGrpSpPr>
        <p:grpSpPr>
          <a:xfrm>
            <a:off x="4858896" y="4980347"/>
            <a:ext cx="2045528" cy="726732"/>
            <a:chOff x="1418442" y="3789040"/>
            <a:chExt cx="2045528" cy="726732"/>
          </a:xfrm>
        </p:grpSpPr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F2E97CA2-2FD6-4ADF-9343-C91E7AB700C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48C9ED7E-2795-4BE6-98F4-1162882D794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03A36222-2262-498A-8020-F91E2ED5753A}"/>
              </a:ext>
            </a:extLst>
          </p:cNvPr>
          <p:cNvGrpSpPr/>
          <p:nvPr/>
        </p:nvGrpSpPr>
        <p:grpSpPr>
          <a:xfrm>
            <a:off x="8471892" y="4980347"/>
            <a:ext cx="2045528" cy="726732"/>
            <a:chOff x="1418442" y="3789040"/>
            <a:chExt cx="2045528" cy="726732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4A753600-C8BC-479B-B12B-A0AE0313243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0467D878-0ED5-41B3-92D6-0BC8253B581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0" name="Elbow Connector 30">
            <a:extLst>
              <a:ext uri="{FF2B5EF4-FFF2-40B4-BE49-F238E27FC236}">
                <a16:creationId xmlns:a16="http://schemas.microsoft.com/office/drawing/2014/main" id="{9177D029-2ECE-49F1-8E5A-1F52EB9BB289}"/>
              </a:ext>
            </a:extLst>
          </p:cNvPr>
          <p:cNvCxnSpPr/>
          <p:nvPr/>
        </p:nvCxnSpPr>
        <p:spPr>
          <a:xfrm flipV="1">
            <a:off x="4664738" y="4613333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3">
            <a:extLst>
              <a:ext uri="{FF2B5EF4-FFF2-40B4-BE49-F238E27FC236}">
                <a16:creationId xmlns:a16="http://schemas.microsoft.com/office/drawing/2014/main" id="{18441F3F-34A8-4A7F-B60A-EAC32DC4BE87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613335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0">
            <a:extLst>
              <a:ext uri="{FF2B5EF4-FFF2-40B4-BE49-F238E27FC236}">
                <a16:creationId xmlns:a16="http://schemas.microsoft.com/office/drawing/2014/main" id="{000E3A56-AE52-4E5F-AF43-F1D3EB311481}"/>
              </a:ext>
            </a:extLst>
          </p:cNvPr>
          <p:cNvGrpSpPr/>
          <p:nvPr/>
        </p:nvGrpSpPr>
        <p:grpSpPr>
          <a:xfrm>
            <a:off x="1860560" y="1733011"/>
            <a:ext cx="2045528" cy="911398"/>
            <a:chOff x="1418442" y="3789040"/>
            <a:chExt cx="2045528" cy="911398"/>
          </a:xfrm>
        </p:grpSpPr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95B83190-DF99-4D37-8280-616A7B333A6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A05BF84C-4F78-4826-8E9A-CC5B416C467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5" name="Elbow Connector 43">
            <a:extLst>
              <a:ext uri="{FF2B5EF4-FFF2-40B4-BE49-F238E27FC236}">
                <a16:creationId xmlns:a16="http://schemas.microsoft.com/office/drawing/2014/main" id="{B38B0F8E-2F9D-4EC3-B3C4-C1242C0D497A}"/>
              </a:ext>
            </a:extLst>
          </p:cNvPr>
          <p:cNvCxnSpPr/>
          <p:nvPr/>
        </p:nvCxnSpPr>
        <p:spPr>
          <a:xfrm>
            <a:off x="1673027" y="18868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rgbClr val="EC672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52">
            <a:extLst>
              <a:ext uri="{FF2B5EF4-FFF2-40B4-BE49-F238E27FC236}">
                <a16:creationId xmlns:a16="http://schemas.microsoft.com/office/drawing/2014/main" id="{D79E14BF-9CCB-4430-921B-1F2EF6F6A2AD}"/>
              </a:ext>
            </a:extLst>
          </p:cNvPr>
          <p:cNvGrpSpPr/>
          <p:nvPr/>
        </p:nvGrpSpPr>
        <p:grpSpPr>
          <a:xfrm>
            <a:off x="7875280" y="1733011"/>
            <a:ext cx="2045528" cy="911398"/>
            <a:chOff x="1418442" y="3789040"/>
            <a:chExt cx="2045528" cy="911398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7D6E1B5C-E0B2-44D2-B22C-C7C1A7EA4D7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F8FEC34A-40A6-4767-88BC-C598441D1BE2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sz="1200" dirty="0"/>
                <a:t>Lorem ipsum </a:t>
              </a:r>
              <a:r>
                <a:rPr lang="fr-FR" sz="1200" dirty="0" err="1"/>
                <a:t>dolor</a:t>
              </a:r>
              <a:r>
                <a:rPr lang="fr-FR" sz="1200" dirty="0"/>
                <a:t> </a:t>
              </a:r>
              <a:r>
                <a:rPr lang="fr-FR" sz="1200" dirty="0" err="1"/>
                <a:t>sit</a:t>
              </a:r>
              <a:r>
                <a:rPr lang="fr-FR" sz="1200" dirty="0"/>
                <a:t> </a:t>
              </a:r>
              <a:r>
                <a:rPr lang="fr-FR" sz="1200" dirty="0" err="1"/>
                <a:t>amet</a:t>
              </a:r>
              <a:r>
                <a:rPr lang="fr-FR" sz="1200" dirty="0"/>
                <a:t>, </a:t>
              </a:r>
              <a:r>
                <a:rPr lang="fr-FR" sz="1200" dirty="0" err="1"/>
                <a:t>consectetur</a:t>
              </a:r>
              <a:r>
                <a:rPr lang="fr-FR" sz="1200" dirty="0"/>
                <a:t> </a:t>
              </a:r>
              <a:r>
                <a:rPr lang="fr-FR" sz="1200" dirty="0" err="1"/>
                <a:t>adipiscing</a:t>
              </a:r>
              <a:r>
                <a:rPr lang="fr-FR" sz="1200" dirty="0"/>
                <a:t> </a:t>
              </a:r>
              <a:r>
                <a:rPr lang="fr-FR" sz="1200" dirty="0" err="1"/>
                <a:t>elit</a:t>
              </a:r>
              <a:r>
                <a:rPr lang="fr-FR" sz="1200" dirty="0"/>
                <a:t>, </a:t>
              </a:r>
              <a:r>
                <a:rPr lang="fr-FR" sz="1200" dirty="0" err="1"/>
                <a:t>sed</a:t>
              </a:r>
              <a:r>
                <a:rPr lang="fr-FR" sz="1200" dirty="0"/>
                <a:t> do </a:t>
              </a:r>
              <a:r>
                <a:rPr lang="fr-FR" sz="1200" dirty="0" err="1"/>
                <a:t>eiusmod</a:t>
              </a:r>
              <a:r>
                <a:rPr lang="fr-FR" sz="1200" dirty="0"/>
                <a:t> </a:t>
              </a:r>
              <a:r>
                <a:rPr lang="fr-FR" sz="1200" dirty="0" err="1"/>
                <a:t>tempor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9" name="Elbow Connector 55">
            <a:extLst>
              <a:ext uri="{FF2B5EF4-FFF2-40B4-BE49-F238E27FC236}">
                <a16:creationId xmlns:a16="http://schemas.microsoft.com/office/drawing/2014/main" id="{009D7172-241D-4CA7-BCB3-5F9CC7AFEA14}"/>
              </a:ext>
            </a:extLst>
          </p:cNvPr>
          <p:cNvCxnSpPr/>
          <p:nvPr/>
        </p:nvCxnSpPr>
        <p:spPr>
          <a:xfrm flipV="1">
            <a:off x="7259636" y="18868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rgbClr val="EC672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8">
            <a:extLst>
              <a:ext uri="{FF2B5EF4-FFF2-40B4-BE49-F238E27FC236}">
                <a16:creationId xmlns:a16="http://schemas.microsoft.com/office/drawing/2014/main" id="{217A599D-27DA-47CE-9752-8B9334EFEE93}"/>
              </a:ext>
            </a:extLst>
          </p:cNvPr>
          <p:cNvSpPr txBox="1"/>
          <p:nvPr/>
        </p:nvSpPr>
        <p:spPr>
          <a:xfrm>
            <a:off x="2872350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ea typeface="+mj-ea"/>
                <a:cs typeface="Calibri" pitchFamily="34" charset="0"/>
              </a:rPr>
              <a:t>Texte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45E9B2C9-DCBA-4428-99D6-2977E7E965AB}"/>
              </a:ext>
            </a:extLst>
          </p:cNvPr>
          <p:cNvSpPr txBox="1"/>
          <p:nvPr/>
        </p:nvSpPr>
        <p:spPr>
          <a:xfrm>
            <a:off x="4324588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Calibri" pitchFamily="34" charset="0"/>
              </a:rPr>
              <a:t>Texte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FE998E6B-00A6-444B-B8AA-C66A3C0D7E67}"/>
              </a:ext>
            </a:extLst>
          </p:cNvPr>
          <p:cNvSpPr txBox="1"/>
          <p:nvPr/>
        </p:nvSpPr>
        <p:spPr>
          <a:xfrm>
            <a:off x="5776826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Calibri" pitchFamily="34" charset="0"/>
              </a:rPr>
              <a:t>Texte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0C8C26EF-C2B4-45C6-92FD-A2B67EE3E570}"/>
              </a:ext>
            </a:extLst>
          </p:cNvPr>
          <p:cNvSpPr txBox="1"/>
          <p:nvPr/>
        </p:nvSpPr>
        <p:spPr>
          <a:xfrm>
            <a:off x="7229064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Calibri" pitchFamily="34" charset="0"/>
              </a:rPr>
              <a:t>Texte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0C12ED0F-32BC-48D2-9D0F-BF2267B520AB}"/>
              </a:ext>
            </a:extLst>
          </p:cNvPr>
          <p:cNvSpPr txBox="1"/>
          <p:nvPr/>
        </p:nvSpPr>
        <p:spPr>
          <a:xfrm>
            <a:off x="8681302" y="376914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Calibri" pitchFamily="34" charset="0"/>
              </a:rPr>
              <a:t>Texte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8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F44D573B-861D-4353-8B2A-3AAF58812181}"/>
              </a:ext>
            </a:extLst>
          </p:cNvPr>
          <p:cNvGrpSpPr/>
          <p:nvPr/>
        </p:nvGrpSpPr>
        <p:grpSpPr>
          <a:xfrm>
            <a:off x="838200" y="1690688"/>
            <a:ext cx="3456384" cy="3074888"/>
            <a:chOff x="467544" y="1934588"/>
            <a:chExt cx="3456384" cy="3074888"/>
          </a:xfrm>
        </p:grpSpPr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3881CFE7-DF14-4F44-A31D-CA4E3181D4E8}"/>
                </a:ext>
              </a:extLst>
            </p:cNvPr>
            <p:cNvSpPr/>
            <p:nvPr/>
          </p:nvSpPr>
          <p:spPr>
            <a:xfrm>
              <a:off x="467544" y="2366637"/>
              <a:ext cx="3456384" cy="2642839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400" dirty="0"/>
                <a:t>Lorem ipsum </a:t>
              </a:r>
              <a:r>
                <a:rPr lang="fr-FR" sz="1400" dirty="0" err="1"/>
                <a:t>dolor</a:t>
              </a:r>
              <a:r>
                <a:rPr lang="fr-FR" sz="1400" dirty="0"/>
                <a:t> </a:t>
              </a:r>
              <a:r>
                <a:rPr lang="fr-FR" sz="1400" dirty="0" err="1"/>
                <a:t>sit</a:t>
              </a:r>
              <a:r>
                <a:rPr lang="fr-FR" sz="1400" dirty="0"/>
                <a:t> </a:t>
              </a:r>
              <a:r>
                <a:rPr lang="fr-FR" sz="1400" dirty="0" err="1"/>
                <a:t>amet</a:t>
              </a:r>
              <a:r>
                <a:rPr lang="fr-FR" sz="1400" dirty="0"/>
                <a:t>, </a:t>
              </a:r>
              <a:r>
                <a:rPr lang="fr-FR" sz="1400" dirty="0" err="1"/>
                <a:t>consectetur</a:t>
              </a:r>
              <a:r>
                <a:rPr lang="fr-FR" sz="1400" dirty="0"/>
                <a:t> </a:t>
              </a:r>
              <a:r>
                <a:rPr lang="fr-FR" sz="1400" dirty="0" err="1"/>
                <a:t>adipiscing</a:t>
              </a:r>
              <a:r>
                <a:rPr lang="fr-FR" sz="1400" dirty="0"/>
                <a:t> </a:t>
              </a:r>
              <a:r>
                <a:rPr lang="fr-FR" sz="1400" dirty="0" err="1"/>
                <a:t>elit</a:t>
              </a:r>
              <a:r>
                <a:rPr lang="fr-FR" sz="1400" dirty="0"/>
                <a:t>, </a:t>
              </a:r>
              <a:r>
                <a:rPr lang="fr-FR" sz="1400" dirty="0" err="1"/>
                <a:t>sed</a:t>
              </a:r>
              <a:r>
                <a:rPr lang="fr-FR" sz="1400" dirty="0"/>
                <a:t> do </a:t>
              </a:r>
              <a:r>
                <a:rPr lang="fr-FR" sz="1400" dirty="0" err="1"/>
                <a:t>eiusmod</a:t>
              </a:r>
              <a:r>
                <a:rPr lang="fr-FR" sz="1400" dirty="0"/>
                <a:t> </a:t>
              </a:r>
              <a:r>
                <a:rPr lang="fr-FR" sz="1400" dirty="0" err="1"/>
                <a:t>tempor</a:t>
              </a:r>
              <a:r>
                <a:rPr lang="fr-FR" sz="1400" dirty="0"/>
                <a:t> </a:t>
              </a:r>
              <a:r>
                <a:rPr lang="fr-FR" sz="1400" dirty="0" err="1"/>
                <a:t>incididunt</a:t>
              </a:r>
              <a:r>
                <a:rPr lang="fr-FR" sz="1400" dirty="0"/>
                <a:t> ut </a:t>
              </a:r>
              <a:r>
                <a:rPr lang="fr-FR" sz="1400" dirty="0" err="1"/>
                <a:t>labore</a:t>
              </a:r>
              <a:r>
                <a:rPr lang="fr-FR" sz="1400" dirty="0"/>
                <a:t> et </a:t>
              </a:r>
              <a:r>
                <a:rPr lang="fr-FR" sz="1400" dirty="0" err="1"/>
                <a:t>dolore</a:t>
              </a:r>
              <a:r>
                <a:rPr lang="fr-FR" sz="1400" dirty="0"/>
                <a:t> magna </a:t>
              </a:r>
              <a:r>
                <a:rPr lang="fr-FR" sz="1400" dirty="0" err="1"/>
                <a:t>aliqua</a:t>
              </a:r>
              <a:r>
                <a:rPr lang="fr-FR" sz="1400" dirty="0"/>
                <a:t>. Ut </a:t>
              </a:r>
              <a:r>
                <a:rPr lang="fr-FR" sz="1400" dirty="0" err="1"/>
                <a:t>enim</a:t>
              </a:r>
              <a:r>
                <a:rPr lang="fr-FR" sz="1400" dirty="0"/>
                <a:t> ad </a:t>
              </a:r>
              <a:r>
                <a:rPr lang="fr-FR" sz="1400" dirty="0" err="1"/>
                <a:t>minim</a:t>
              </a:r>
              <a:r>
                <a:rPr lang="fr-FR" sz="1400" dirty="0"/>
                <a:t> </a:t>
              </a:r>
              <a:r>
                <a:rPr lang="fr-FR" sz="1400" dirty="0" err="1"/>
                <a:t>veniam</a:t>
              </a:r>
              <a:r>
                <a:rPr lang="fr-FR" sz="1400" dirty="0"/>
                <a:t>, </a:t>
              </a:r>
              <a:r>
                <a:rPr lang="fr-FR" sz="1400" dirty="0" err="1"/>
                <a:t>quis</a:t>
              </a:r>
              <a:r>
                <a:rPr lang="fr-FR" sz="1400" dirty="0"/>
                <a:t> </a:t>
              </a:r>
              <a:r>
                <a:rPr lang="fr-FR" sz="1400" dirty="0" err="1"/>
                <a:t>nostrud</a:t>
              </a:r>
              <a:r>
                <a:rPr lang="fr-FR" sz="1400" dirty="0"/>
                <a:t> </a:t>
              </a:r>
              <a:r>
                <a:rPr lang="fr-FR" sz="1400" dirty="0" err="1"/>
                <a:t>exercitation</a:t>
              </a:r>
              <a:r>
                <a:rPr lang="fr-FR" sz="1400" dirty="0"/>
                <a:t> </a:t>
              </a:r>
              <a:r>
                <a:rPr lang="fr-FR" sz="1400" dirty="0" err="1"/>
                <a:t>ullamco</a:t>
              </a:r>
              <a:r>
                <a:rPr lang="fr-FR" sz="1400" dirty="0"/>
                <a:t> </a:t>
              </a:r>
              <a:r>
                <a:rPr lang="fr-FR" sz="1400" dirty="0" err="1"/>
                <a:t>laboris</a:t>
              </a:r>
              <a:r>
                <a:rPr lang="fr-FR" sz="1400" dirty="0"/>
                <a:t> </a:t>
              </a:r>
              <a:r>
                <a:rPr lang="fr-FR" sz="1400" dirty="0" err="1"/>
                <a:t>nisi</a:t>
              </a:r>
              <a:r>
                <a:rPr lang="fr-FR" sz="1400" dirty="0"/>
                <a:t> ut </a:t>
              </a:r>
              <a:r>
                <a:rPr lang="fr-FR" sz="1400" dirty="0" err="1"/>
                <a:t>aliquip</a:t>
              </a:r>
              <a:r>
                <a:rPr lang="fr-FR" sz="1400" dirty="0"/>
                <a:t> ex </a:t>
              </a:r>
              <a:r>
                <a:rPr lang="fr-FR" sz="1400" dirty="0" err="1"/>
                <a:t>ea</a:t>
              </a:r>
              <a:r>
                <a:rPr lang="fr-FR" sz="1400" dirty="0"/>
                <a:t> commodo </a:t>
              </a:r>
              <a:r>
                <a:rPr lang="fr-FR" sz="1400" dirty="0" err="1"/>
                <a:t>consequat</a:t>
              </a:r>
              <a:r>
                <a:rPr lang="fr-FR" sz="1400" dirty="0"/>
                <a:t>. Duis </a:t>
              </a:r>
              <a:r>
                <a:rPr lang="fr-FR" sz="1400" dirty="0" err="1"/>
                <a:t>aute</a:t>
              </a:r>
              <a:r>
                <a:rPr lang="fr-FR" sz="1400" dirty="0"/>
                <a:t> </a:t>
              </a:r>
              <a:r>
                <a:rPr lang="fr-FR" sz="1400" dirty="0" err="1"/>
                <a:t>irure</a:t>
              </a:r>
              <a:r>
                <a:rPr lang="fr-FR" sz="1400" dirty="0"/>
                <a:t> </a:t>
              </a:r>
              <a:r>
                <a:rPr lang="fr-FR" sz="1400" dirty="0" err="1"/>
                <a:t>dolor</a:t>
              </a:r>
              <a:r>
                <a:rPr lang="fr-FR" sz="1400" dirty="0"/>
                <a:t> in </a:t>
              </a:r>
              <a:r>
                <a:rPr lang="fr-FR" sz="1400" dirty="0" err="1"/>
                <a:t>reprehenderit</a:t>
              </a:r>
              <a:r>
                <a:rPr lang="fr-FR" sz="1400" dirty="0"/>
                <a:t> in </a:t>
              </a:r>
              <a:r>
                <a:rPr lang="fr-FR" sz="1400" dirty="0" err="1"/>
                <a:t>voluptate</a:t>
              </a:r>
              <a:r>
                <a:rPr lang="fr-FR" sz="1400" dirty="0"/>
                <a:t> </a:t>
              </a:r>
              <a:r>
                <a:rPr lang="fr-FR" sz="1400" dirty="0" err="1"/>
                <a:t>velit</a:t>
              </a:r>
              <a:r>
                <a:rPr lang="fr-FR" sz="1400" dirty="0"/>
                <a:t> esse </a:t>
              </a:r>
              <a:r>
                <a:rPr lang="fr-FR" sz="1400" dirty="0" err="1"/>
                <a:t>cillum</a:t>
              </a:r>
              <a:r>
                <a:rPr lang="fr-FR" sz="1400" dirty="0"/>
                <a:t> </a:t>
              </a:r>
              <a:r>
                <a:rPr lang="fr-FR" sz="1400" dirty="0" err="1"/>
                <a:t>dolore</a:t>
              </a:r>
              <a:r>
                <a:rPr lang="fr-FR" sz="1400" dirty="0"/>
                <a:t> eu </a:t>
              </a:r>
              <a:r>
                <a:rPr lang="fr-FR" sz="1400" dirty="0" err="1"/>
                <a:t>fugiat</a:t>
              </a:r>
              <a:r>
                <a:rPr lang="fr-FR" sz="1400" dirty="0"/>
                <a:t> </a:t>
              </a:r>
              <a:r>
                <a:rPr lang="fr-FR" sz="1400" dirty="0" err="1"/>
                <a:t>nulla</a:t>
              </a:r>
              <a:r>
                <a:rPr lang="fr-FR" sz="1400" dirty="0"/>
                <a:t> </a:t>
              </a:r>
              <a:r>
                <a:rPr lang="fr-FR" sz="1400" dirty="0" err="1"/>
                <a:t>pariatur</a:t>
              </a:r>
              <a:r>
                <a:rPr lang="fr-FR" sz="1400" dirty="0"/>
                <a:t>.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3">
              <a:extLst>
                <a:ext uri="{FF2B5EF4-FFF2-40B4-BE49-F238E27FC236}">
                  <a16:creationId xmlns:a16="http://schemas.microsoft.com/office/drawing/2014/main" id="{D1BA7520-70BD-439A-BCB3-6FBBDF3C29F8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Modifier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F1C487AA-61D7-426E-93ED-CB508F557FD4}"/>
              </a:ext>
            </a:extLst>
          </p:cNvPr>
          <p:cNvGrpSpPr/>
          <p:nvPr/>
        </p:nvGrpSpPr>
        <p:grpSpPr>
          <a:xfrm>
            <a:off x="5078322" y="1764363"/>
            <a:ext cx="3800953" cy="4256739"/>
            <a:chOff x="5519491" y="1814831"/>
            <a:chExt cx="3800953" cy="4256739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3E8C53B6-F7C1-476A-A715-AD68739D68A4}"/>
                </a:ext>
              </a:extLst>
            </p:cNvPr>
            <p:cNvSpPr/>
            <p:nvPr/>
          </p:nvSpPr>
          <p:spPr>
            <a:xfrm>
              <a:off x="5519491" y="3000735"/>
              <a:ext cx="1872208" cy="1872208"/>
            </a:xfrm>
            <a:prstGeom prst="ellipse">
              <a:avLst/>
            </a:prstGeom>
            <a:solidFill>
              <a:srgbClr val="EC6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6F7FDA68-CC8A-40DE-9A92-514786364C4A}"/>
                </a:ext>
              </a:extLst>
            </p:cNvPr>
            <p:cNvSpPr/>
            <p:nvPr/>
          </p:nvSpPr>
          <p:spPr>
            <a:xfrm>
              <a:off x="7848900" y="1814831"/>
              <a:ext cx="936104" cy="936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A15DC78F-EAB2-4803-A587-E74B1F100ACA}"/>
                </a:ext>
              </a:extLst>
            </p:cNvPr>
            <p:cNvSpPr/>
            <p:nvPr/>
          </p:nvSpPr>
          <p:spPr>
            <a:xfrm>
              <a:off x="8384340" y="3468787"/>
              <a:ext cx="936104" cy="936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3123405F-7B9D-42C5-BA4A-91EE0C09881D}"/>
                </a:ext>
              </a:extLst>
            </p:cNvPr>
            <p:cNvSpPr/>
            <p:nvPr/>
          </p:nvSpPr>
          <p:spPr>
            <a:xfrm>
              <a:off x="7848900" y="5135466"/>
              <a:ext cx="936104" cy="936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id="{77BBDAB9-6234-4D21-9C45-42104917597F}"/>
                </a:ext>
              </a:extLst>
            </p:cNvPr>
            <p:cNvCxnSpPr>
              <a:stCxn id="9" idx="3"/>
              <a:endCxn id="8" idx="7"/>
            </p:cNvCxnSpPr>
            <p:nvPr/>
          </p:nvCxnSpPr>
          <p:spPr>
            <a:xfrm flipH="1">
              <a:off x="7117520" y="2613846"/>
              <a:ext cx="868469" cy="66106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4">
              <a:extLst>
                <a:ext uri="{FF2B5EF4-FFF2-40B4-BE49-F238E27FC236}">
                  <a16:creationId xmlns:a16="http://schemas.microsoft.com/office/drawing/2014/main" id="{40A9A36A-A1CB-4B6D-AF20-890C4F9B7101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>
              <a:off x="7391699" y="3936839"/>
              <a:ext cx="9926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1">
              <a:extLst>
                <a:ext uri="{FF2B5EF4-FFF2-40B4-BE49-F238E27FC236}">
                  <a16:creationId xmlns:a16="http://schemas.microsoft.com/office/drawing/2014/main" id="{51C6AABD-18FE-425A-A28A-7A69266FD3CA}"/>
                </a:ext>
              </a:extLst>
            </p:cNvPr>
            <p:cNvCxnSpPr>
              <a:stCxn id="11" idx="1"/>
              <a:endCxn id="8" idx="5"/>
            </p:cNvCxnSpPr>
            <p:nvPr/>
          </p:nvCxnSpPr>
          <p:spPr>
            <a:xfrm flipH="1" flipV="1">
              <a:off x="7117520" y="4598764"/>
              <a:ext cx="868469" cy="67379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45">
            <a:extLst>
              <a:ext uri="{FF2B5EF4-FFF2-40B4-BE49-F238E27FC236}">
                <a16:creationId xmlns:a16="http://schemas.microsoft.com/office/drawing/2014/main" id="{CAFBB47F-F044-4661-8EAF-877173307D89}"/>
              </a:ext>
            </a:extLst>
          </p:cNvPr>
          <p:cNvSpPr/>
          <p:nvPr/>
        </p:nvSpPr>
        <p:spPr>
          <a:xfrm>
            <a:off x="8487851" y="2047749"/>
            <a:ext cx="8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AA502C5-59D0-4378-94AE-E60369B78071}"/>
              </a:ext>
            </a:extLst>
          </p:cNvPr>
          <p:cNvSpPr/>
          <p:nvPr/>
        </p:nvSpPr>
        <p:spPr>
          <a:xfrm>
            <a:off x="9057422" y="3701705"/>
            <a:ext cx="858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0C6F3C58-97C0-4218-A337-FEDA01547F72}"/>
              </a:ext>
            </a:extLst>
          </p:cNvPr>
          <p:cNvSpPr/>
          <p:nvPr/>
        </p:nvSpPr>
        <p:spPr>
          <a:xfrm>
            <a:off x="8487851" y="5368384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975D5F-3B52-44EB-954B-6C37222FA71F}"/>
              </a:ext>
            </a:extLst>
          </p:cNvPr>
          <p:cNvSpPr txBox="1"/>
          <p:nvPr/>
        </p:nvSpPr>
        <p:spPr>
          <a:xfrm>
            <a:off x="9955571" y="3631122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dirty="0"/>
              <a:t>Lorem ipsum </a:t>
            </a:r>
            <a:r>
              <a:rPr lang="fr-FR" sz="1400" dirty="0" err="1"/>
              <a:t>dolor</a:t>
            </a:r>
            <a:r>
              <a:rPr lang="fr-FR" sz="1400" dirty="0"/>
              <a:t> </a:t>
            </a:r>
            <a:r>
              <a:rPr lang="fr-FR" sz="1400" dirty="0" err="1"/>
              <a:t>sit</a:t>
            </a:r>
            <a:r>
              <a:rPr lang="fr-FR" sz="1400" dirty="0"/>
              <a:t> </a:t>
            </a:r>
            <a:r>
              <a:rPr lang="fr-FR" sz="1400" dirty="0" err="1"/>
              <a:t>amet</a:t>
            </a:r>
            <a:r>
              <a:rPr lang="fr-FR" sz="1400" dirty="0"/>
              <a:t>,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F7B99A-8D14-4EE6-BFDC-4D59748E8ACA}"/>
              </a:ext>
            </a:extLst>
          </p:cNvPr>
          <p:cNvSpPr txBox="1"/>
          <p:nvPr/>
        </p:nvSpPr>
        <p:spPr>
          <a:xfrm>
            <a:off x="9346259" y="1970804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dirty="0"/>
              <a:t>Lorem ipsum </a:t>
            </a:r>
            <a:r>
              <a:rPr lang="fr-FR" sz="1400" dirty="0" err="1"/>
              <a:t>dolor</a:t>
            </a:r>
            <a:r>
              <a:rPr lang="fr-FR" sz="1400" dirty="0"/>
              <a:t> </a:t>
            </a:r>
            <a:r>
              <a:rPr lang="fr-FR" sz="1400" dirty="0" err="1"/>
              <a:t>sit</a:t>
            </a:r>
            <a:r>
              <a:rPr lang="fr-FR" sz="1400" dirty="0"/>
              <a:t> </a:t>
            </a:r>
            <a:r>
              <a:rPr lang="fr-FR" sz="1400" dirty="0" err="1"/>
              <a:t>amet</a:t>
            </a:r>
            <a:r>
              <a:rPr lang="fr-FR" sz="1400" dirty="0"/>
              <a:t>,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BE6F16-CC92-4483-BFE0-7ABB002C2C3F}"/>
              </a:ext>
            </a:extLst>
          </p:cNvPr>
          <p:cNvSpPr txBox="1"/>
          <p:nvPr/>
        </p:nvSpPr>
        <p:spPr>
          <a:xfrm>
            <a:off x="9346259" y="5291440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dirty="0"/>
              <a:t>Lorem ipsum </a:t>
            </a:r>
            <a:r>
              <a:rPr lang="fr-FR" sz="1400" dirty="0" err="1"/>
              <a:t>dolor</a:t>
            </a:r>
            <a:r>
              <a:rPr lang="fr-FR" sz="1400" dirty="0"/>
              <a:t> </a:t>
            </a:r>
            <a:r>
              <a:rPr lang="fr-FR" sz="1400" dirty="0" err="1"/>
              <a:t>sit</a:t>
            </a:r>
            <a:r>
              <a:rPr lang="fr-FR" sz="1400" dirty="0"/>
              <a:t> </a:t>
            </a:r>
            <a:r>
              <a:rPr lang="fr-FR" sz="1400" dirty="0" err="1"/>
              <a:t>amet</a:t>
            </a:r>
            <a:r>
              <a:rPr lang="fr-FR" sz="1400" dirty="0"/>
              <a:t>,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val 42">
            <a:extLst>
              <a:ext uri="{FF2B5EF4-FFF2-40B4-BE49-F238E27FC236}">
                <a16:creationId xmlns:a16="http://schemas.microsoft.com/office/drawing/2014/main" id="{D9D6EB5A-64EA-4281-A229-C3E914DC48CE}"/>
              </a:ext>
            </a:extLst>
          </p:cNvPr>
          <p:cNvSpPr/>
          <p:nvPr/>
        </p:nvSpPr>
        <p:spPr>
          <a:xfrm>
            <a:off x="7583785" y="3454752"/>
            <a:ext cx="693414" cy="693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3">
            <a:extLst>
              <a:ext uri="{FF2B5EF4-FFF2-40B4-BE49-F238E27FC236}">
                <a16:creationId xmlns:a16="http://schemas.microsoft.com/office/drawing/2014/main" id="{3F52C4EB-D926-47F8-81DC-DA7FD4283A41}"/>
              </a:ext>
            </a:extLst>
          </p:cNvPr>
          <p:cNvSpPr/>
          <p:nvPr/>
        </p:nvSpPr>
        <p:spPr>
          <a:xfrm>
            <a:off x="3874419" y="2285908"/>
            <a:ext cx="693414" cy="693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44">
            <a:extLst>
              <a:ext uri="{FF2B5EF4-FFF2-40B4-BE49-F238E27FC236}">
                <a16:creationId xmlns:a16="http://schemas.microsoft.com/office/drawing/2014/main" id="{52C6396F-4611-4F7F-A6EC-A32236525326}"/>
              </a:ext>
            </a:extLst>
          </p:cNvPr>
          <p:cNvSpPr/>
          <p:nvPr/>
        </p:nvSpPr>
        <p:spPr>
          <a:xfrm>
            <a:off x="3874419" y="3454752"/>
            <a:ext cx="693414" cy="693414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45">
            <a:extLst>
              <a:ext uri="{FF2B5EF4-FFF2-40B4-BE49-F238E27FC236}">
                <a16:creationId xmlns:a16="http://schemas.microsoft.com/office/drawing/2014/main" id="{00DE7309-3491-4DE3-A5CA-0C3016B63A68}"/>
              </a:ext>
            </a:extLst>
          </p:cNvPr>
          <p:cNvSpPr/>
          <p:nvPr/>
        </p:nvSpPr>
        <p:spPr>
          <a:xfrm>
            <a:off x="3874419" y="4623595"/>
            <a:ext cx="693414" cy="693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46">
            <a:extLst>
              <a:ext uri="{FF2B5EF4-FFF2-40B4-BE49-F238E27FC236}">
                <a16:creationId xmlns:a16="http://schemas.microsoft.com/office/drawing/2014/main" id="{E822690F-8B9D-48B4-88C3-662513F93E2F}"/>
              </a:ext>
            </a:extLst>
          </p:cNvPr>
          <p:cNvSpPr/>
          <p:nvPr/>
        </p:nvSpPr>
        <p:spPr>
          <a:xfrm>
            <a:off x="7583785" y="2285908"/>
            <a:ext cx="693414" cy="693414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0A6C36FD-CE63-40B3-B733-CC4A236590ED}"/>
              </a:ext>
            </a:extLst>
          </p:cNvPr>
          <p:cNvSpPr/>
          <p:nvPr/>
        </p:nvSpPr>
        <p:spPr>
          <a:xfrm>
            <a:off x="7583785" y="4623595"/>
            <a:ext cx="693414" cy="693414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0CD922A-AC07-429F-8EC0-2673260FCC92}"/>
              </a:ext>
            </a:extLst>
          </p:cNvPr>
          <p:cNvGrpSpPr/>
          <p:nvPr/>
        </p:nvGrpSpPr>
        <p:grpSpPr>
          <a:xfrm>
            <a:off x="628651" y="2078617"/>
            <a:ext cx="3121561" cy="923330"/>
            <a:chOff x="2725123" y="4283314"/>
            <a:chExt cx="1292073" cy="92333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503EE3B-63C0-444C-8E44-4B080EFD8C2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7FC4CD5-60D3-471F-8149-04385488320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9E109D12-82FF-4D3A-8878-F4675F401E26}"/>
              </a:ext>
            </a:extLst>
          </p:cNvPr>
          <p:cNvGrpSpPr/>
          <p:nvPr/>
        </p:nvGrpSpPr>
        <p:grpSpPr>
          <a:xfrm>
            <a:off x="628651" y="3247461"/>
            <a:ext cx="3121561" cy="923330"/>
            <a:chOff x="2725123" y="4283314"/>
            <a:chExt cx="1292073" cy="923330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99D9BBEE-F919-430D-B427-2DA37857FF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D022F868-A4A2-452F-A11C-A2CE3332576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0">
            <a:extLst>
              <a:ext uri="{FF2B5EF4-FFF2-40B4-BE49-F238E27FC236}">
                <a16:creationId xmlns:a16="http://schemas.microsoft.com/office/drawing/2014/main" id="{7D99BD8C-3793-4AB4-9F2F-02DAD117E188}"/>
              </a:ext>
            </a:extLst>
          </p:cNvPr>
          <p:cNvGrpSpPr/>
          <p:nvPr/>
        </p:nvGrpSpPr>
        <p:grpSpPr>
          <a:xfrm>
            <a:off x="628651" y="4416304"/>
            <a:ext cx="3121561" cy="923330"/>
            <a:chOff x="2725123" y="4283314"/>
            <a:chExt cx="1292073" cy="923330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46AD71CB-4331-41B8-B913-E07869F622F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B6624907-1137-43BE-93D1-12554FCACF8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3">
            <a:extLst>
              <a:ext uri="{FF2B5EF4-FFF2-40B4-BE49-F238E27FC236}">
                <a16:creationId xmlns:a16="http://schemas.microsoft.com/office/drawing/2014/main" id="{CF2A3DBA-5A97-47F4-A558-CC832799DBF2}"/>
              </a:ext>
            </a:extLst>
          </p:cNvPr>
          <p:cNvGrpSpPr/>
          <p:nvPr/>
        </p:nvGrpSpPr>
        <p:grpSpPr>
          <a:xfrm>
            <a:off x="8406738" y="2078617"/>
            <a:ext cx="3156611" cy="923330"/>
            <a:chOff x="2725123" y="4283314"/>
            <a:chExt cx="1292073" cy="923330"/>
          </a:xfrm>
        </p:grpSpPr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1AD49521-9E07-421E-AFC3-DC0931A653C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22EACB5F-DF97-45E7-ABD1-30D9A351088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6">
            <a:extLst>
              <a:ext uri="{FF2B5EF4-FFF2-40B4-BE49-F238E27FC236}">
                <a16:creationId xmlns:a16="http://schemas.microsoft.com/office/drawing/2014/main" id="{C217592E-8D63-4E90-8F17-5DA4564A9784}"/>
              </a:ext>
            </a:extLst>
          </p:cNvPr>
          <p:cNvGrpSpPr/>
          <p:nvPr/>
        </p:nvGrpSpPr>
        <p:grpSpPr>
          <a:xfrm>
            <a:off x="8406738" y="3247461"/>
            <a:ext cx="3156611" cy="923330"/>
            <a:chOff x="2725123" y="4283314"/>
            <a:chExt cx="1292073" cy="923330"/>
          </a:xfrm>
        </p:grpSpPr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C3C89846-6D9E-4B80-B073-DC4BCED7F99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657BBF8D-A696-46BA-BFCE-EAEA9052BD9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9">
            <a:extLst>
              <a:ext uri="{FF2B5EF4-FFF2-40B4-BE49-F238E27FC236}">
                <a16:creationId xmlns:a16="http://schemas.microsoft.com/office/drawing/2014/main" id="{A34BA27E-61DF-4C9E-936C-C28425A8D46A}"/>
              </a:ext>
            </a:extLst>
          </p:cNvPr>
          <p:cNvGrpSpPr/>
          <p:nvPr/>
        </p:nvGrpSpPr>
        <p:grpSpPr>
          <a:xfrm>
            <a:off x="8406738" y="4416304"/>
            <a:ext cx="3156611" cy="923330"/>
            <a:chOff x="2725123" y="4283314"/>
            <a:chExt cx="1292073" cy="923330"/>
          </a:xfrm>
        </p:grpSpPr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FBF8B4D8-2306-4D9F-A34A-FB210C6CE07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775141CF-422D-44C0-BD83-DA24B1C0ECC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51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1C0B7-5A80-4E91-B085-7AEA42D3D8BA}"/>
              </a:ext>
            </a:extLst>
          </p:cNvPr>
          <p:cNvSpPr/>
          <p:nvPr/>
        </p:nvSpPr>
        <p:spPr>
          <a:xfrm>
            <a:off x="0" y="1828800"/>
            <a:ext cx="12192000" cy="2704555"/>
          </a:xfrm>
          <a:prstGeom prst="rect">
            <a:avLst/>
          </a:prstGeom>
          <a:solidFill>
            <a:srgbClr val="EC672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70F2A-FCCF-4F50-B763-B26CD5A30001}"/>
              </a:ext>
            </a:extLst>
          </p:cNvPr>
          <p:cNvSpPr/>
          <p:nvPr/>
        </p:nvSpPr>
        <p:spPr>
          <a:xfrm>
            <a:off x="0" y="4533355"/>
            <a:ext cx="12192000" cy="15340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1313E2-5223-4781-9BD0-EAB84FFA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3F7CC-A4C9-4AFA-BE27-A172A967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175"/>
            <a:ext cx="10515600" cy="24479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Modifier texte</a:t>
            </a:r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4902CB92-3986-4775-B7D4-887D0C5858D7}"/>
              </a:ext>
            </a:extLst>
          </p:cNvPr>
          <p:cNvSpPr/>
          <p:nvPr/>
        </p:nvSpPr>
        <p:spPr>
          <a:xfrm>
            <a:off x="750159" y="4897354"/>
            <a:ext cx="472698" cy="472698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37">
            <a:extLst>
              <a:ext uri="{FF2B5EF4-FFF2-40B4-BE49-F238E27FC236}">
                <a16:creationId xmlns:a16="http://schemas.microsoft.com/office/drawing/2014/main" id="{AE9B7AE6-1D0F-445E-B2E5-5A38D908FD4D}"/>
              </a:ext>
            </a:extLst>
          </p:cNvPr>
          <p:cNvSpPr/>
          <p:nvPr/>
        </p:nvSpPr>
        <p:spPr>
          <a:xfrm>
            <a:off x="4486000" y="4897354"/>
            <a:ext cx="472698" cy="4726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E288FC90-F528-4CA7-88A6-69315BB572AA}"/>
              </a:ext>
            </a:extLst>
          </p:cNvPr>
          <p:cNvSpPr/>
          <p:nvPr/>
        </p:nvSpPr>
        <p:spPr>
          <a:xfrm>
            <a:off x="8221841" y="4897354"/>
            <a:ext cx="472698" cy="472698"/>
          </a:xfrm>
          <a:prstGeom prst="ellipse">
            <a:avLst/>
          </a:prstGeom>
          <a:solidFill>
            <a:srgbClr val="EC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5C6A64D1-F923-4A37-8486-8D6453A35077}"/>
              </a:ext>
            </a:extLst>
          </p:cNvPr>
          <p:cNvGrpSpPr/>
          <p:nvPr/>
        </p:nvGrpSpPr>
        <p:grpSpPr>
          <a:xfrm>
            <a:off x="1372608" y="4840556"/>
            <a:ext cx="2680645" cy="1068787"/>
            <a:chOff x="323528" y="4149080"/>
            <a:chExt cx="1568463" cy="1068787"/>
          </a:xfrm>
        </p:grpSpPr>
        <p:sp>
          <p:nvSpPr>
            <p:cNvPr id="11" name="TextBox 44">
              <a:extLst>
                <a:ext uri="{FF2B5EF4-FFF2-40B4-BE49-F238E27FC236}">
                  <a16:creationId xmlns:a16="http://schemas.microsoft.com/office/drawing/2014/main" id="{3C49D725-4E4E-4DCA-ADBB-B16A2D47A8F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2" name="TextBox 45">
              <a:extLst>
                <a:ext uri="{FF2B5EF4-FFF2-40B4-BE49-F238E27FC236}">
                  <a16:creationId xmlns:a16="http://schemas.microsoft.com/office/drawing/2014/main" id="{BCA11FBA-025F-4526-A396-27DDBD9692C9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475BFF8B-4015-4B3A-96D2-4F018E082242}"/>
              </a:ext>
            </a:extLst>
          </p:cNvPr>
          <p:cNvGrpSpPr/>
          <p:nvPr/>
        </p:nvGrpSpPr>
        <p:grpSpPr>
          <a:xfrm>
            <a:off x="5131598" y="4840556"/>
            <a:ext cx="2680645" cy="1068787"/>
            <a:chOff x="323528" y="4149080"/>
            <a:chExt cx="1568463" cy="1068787"/>
          </a:xfrm>
        </p:grpSpPr>
        <p:sp>
          <p:nvSpPr>
            <p:cNvPr id="14" name="TextBox 50">
              <a:extLst>
                <a:ext uri="{FF2B5EF4-FFF2-40B4-BE49-F238E27FC236}">
                  <a16:creationId xmlns:a16="http://schemas.microsoft.com/office/drawing/2014/main" id="{56B84EBE-D5CB-4F06-8689-A362CFFDB64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F01A19E9-2E0D-49FE-BDCD-61F33B46E1BF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D0A83567-FFDC-4252-AFDC-5A29566AD3F8}"/>
              </a:ext>
            </a:extLst>
          </p:cNvPr>
          <p:cNvGrpSpPr/>
          <p:nvPr/>
        </p:nvGrpSpPr>
        <p:grpSpPr>
          <a:xfrm>
            <a:off x="8890587" y="4840556"/>
            <a:ext cx="2680645" cy="1068787"/>
            <a:chOff x="323528" y="4149080"/>
            <a:chExt cx="1568463" cy="1068787"/>
          </a:xfrm>
        </p:grpSpPr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F83443FD-986E-4AB3-BA63-B1E97AACC5B3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adipiscing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sed do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eiusmod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incididunt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labore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dolore magna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aliqua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Box 54">
              <a:extLst>
                <a:ext uri="{FF2B5EF4-FFF2-40B4-BE49-F238E27FC236}">
                  <a16:creationId xmlns:a16="http://schemas.microsoft.com/office/drawing/2014/main" id="{3FF7525D-3A4E-4295-9280-85B10F4C85A0}"/>
                </a:ext>
              </a:extLst>
            </p:cNvPr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Modifier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022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984</Words>
  <Application>Microsoft Office PowerPoint</Application>
  <PresentationFormat>Grand écran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Keep Calm Med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pictos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DESCHAMPS Marie-Charlotte - Breizhfab</dc:creator>
  <cp:lastModifiedBy>Marie-Charlotte DESCHAMPS</cp:lastModifiedBy>
  <cp:revision>39</cp:revision>
  <dcterms:created xsi:type="dcterms:W3CDTF">2020-04-23T13:50:40Z</dcterms:created>
  <dcterms:modified xsi:type="dcterms:W3CDTF">2021-04-27T14:22:54Z</dcterms:modified>
</cp:coreProperties>
</file>